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8" r:id="rId2"/>
    <p:sldId id="275" r:id="rId3"/>
    <p:sldId id="261" r:id="rId4"/>
    <p:sldId id="262" r:id="rId5"/>
    <p:sldId id="274" r:id="rId6"/>
    <p:sldId id="264" r:id="rId7"/>
    <p:sldId id="265" r:id="rId8"/>
    <p:sldId id="266" r:id="rId9"/>
    <p:sldId id="267" r:id="rId10"/>
    <p:sldId id="268" r:id="rId11"/>
    <p:sldId id="269" r:id="rId12"/>
    <p:sldId id="270" r:id="rId13"/>
    <p:sldId id="259" r:id="rId14"/>
    <p:sldId id="272" r:id="rId15"/>
    <p:sldId id="271"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8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6E5ABF-F290-4C3E-B62C-E9DFED9C7B42}" type="datetimeFigureOut">
              <a:rPr lang="en-GB" smtClean="0"/>
              <a:t>28/10/2014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58FD58-C68D-421A-A613-866495D1D6E3}" type="slidenum">
              <a:rPr lang="en-GB" smtClean="0"/>
              <a:t>‹#›</a:t>
            </a:fld>
            <a:endParaRPr lang="en-GB"/>
          </a:p>
        </p:txBody>
      </p:sp>
    </p:spTree>
    <p:extLst>
      <p:ext uri="{BB962C8B-B14F-4D97-AF65-F5344CB8AC3E}">
        <p14:creationId xmlns:p14="http://schemas.microsoft.com/office/powerpoint/2010/main" val="3946775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9E6CF-5FFD-4304-A075-47BEB5B72E38}"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503986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9E6CF-5FFD-4304-A075-47BEB5B72E38}" type="slidenum">
              <a:rPr lang="en-US" smtClean="0"/>
              <a:pPr/>
              <a:t>13</a:t>
            </a:fld>
            <a:endParaRPr lang="en-US"/>
          </a:p>
        </p:txBody>
      </p:sp>
    </p:spTree>
    <p:extLst>
      <p:ext uri="{BB962C8B-B14F-4D97-AF65-F5344CB8AC3E}">
        <p14:creationId xmlns:p14="http://schemas.microsoft.com/office/powerpoint/2010/main" val="54028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9E6CF-5FFD-4304-A075-47BEB5B72E38}" type="slidenum">
              <a:rPr lang="en-US" smtClean="0"/>
              <a:pPr/>
              <a:t>14</a:t>
            </a:fld>
            <a:endParaRPr lang="en-US"/>
          </a:p>
        </p:txBody>
      </p:sp>
    </p:spTree>
    <p:extLst>
      <p:ext uri="{BB962C8B-B14F-4D97-AF65-F5344CB8AC3E}">
        <p14:creationId xmlns:p14="http://schemas.microsoft.com/office/powerpoint/2010/main" val="540283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9E6CF-5FFD-4304-A075-47BEB5B72E38}" type="slidenum">
              <a:rPr lang="en-US" smtClean="0"/>
              <a:pPr/>
              <a:t>15</a:t>
            </a:fld>
            <a:endParaRPr lang="en-US"/>
          </a:p>
        </p:txBody>
      </p:sp>
    </p:spTree>
    <p:extLst>
      <p:ext uri="{BB962C8B-B14F-4D97-AF65-F5344CB8AC3E}">
        <p14:creationId xmlns:p14="http://schemas.microsoft.com/office/powerpoint/2010/main" val="540283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648072"/>
          </a:xfrm>
          <a:prstGeom prst="rect">
            <a:avLst/>
          </a:prstGeom>
        </p:spPr>
        <p:txBody>
          <a:bodyPr/>
          <a:lstStyle>
            <a:lvl1pPr>
              <a:defRPr sz="3600" b="1">
                <a:solidFill>
                  <a:srgbClr val="006EB7"/>
                </a:solidFill>
                <a:effectLst>
                  <a:outerShdw blurRad="38100" dist="38100" dir="2700000" algn="tl">
                    <a:srgbClr val="000000">
                      <a:alpha val="43137"/>
                    </a:srgbClr>
                  </a:outerShdw>
                </a:effectLst>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772816"/>
            <a:ext cx="8229600" cy="4680520"/>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r>
              <a:rPr lang="en-US" dirty="0" smtClean="0">
                <a:solidFill>
                  <a:prstClr val="white"/>
                </a:solidFill>
              </a:rPr>
              <a:t>28-31 October  2014</a:t>
            </a:r>
            <a:endParaRPr lang="en-CA" dirty="0">
              <a:solidFill>
                <a:prstClr val="white"/>
              </a:solidFill>
            </a:endParaRPr>
          </a:p>
        </p:txBody>
      </p:sp>
      <p:sp>
        <p:nvSpPr>
          <p:cNvPr id="5" name="Footer Placeholder 4"/>
          <p:cNvSpPr>
            <a:spLocks noGrp="1"/>
          </p:cNvSpPr>
          <p:nvPr>
            <p:ph type="ftr" sz="quarter" idx="11"/>
          </p:nvPr>
        </p:nvSpPr>
        <p:spPr/>
        <p:txBody>
          <a:bodyPr/>
          <a:lstStyle/>
          <a:p>
            <a:r>
              <a:rPr lang="en-CA" dirty="0" smtClean="0">
                <a:solidFill>
                  <a:prstClr val="white"/>
                </a:solidFill>
              </a:rPr>
              <a:t>SIP AIDC SEMINAR</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7094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64"/>
            <a:ext cx="8229600" cy="1143000"/>
          </a:xfrm>
          <a:prstGeom prst="rect">
            <a:avLst/>
          </a:prstGeom>
        </p:spPr>
        <p:txBody>
          <a:bodyPr/>
          <a:lstStyle>
            <a:lvl1pPr>
              <a:defRPr>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224413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83901"/>
            <a:ext cx="4040188"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224413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83901"/>
            <a:ext cx="4041775"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r>
              <a:rPr lang="en-US" dirty="0" smtClean="0">
                <a:solidFill>
                  <a:prstClr val="white"/>
                </a:solidFill>
              </a:rPr>
              <a:t>28-31 October  2014</a:t>
            </a:r>
            <a:endParaRPr lang="en-CA" dirty="0">
              <a:solidFill>
                <a:prstClr val="white"/>
              </a:solidFill>
            </a:endParaRPr>
          </a:p>
        </p:txBody>
      </p:sp>
      <p:sp>
        <p:nvSpPr>
          <p:cNvPr id="8" name="Footer Placeholder 7"/>
          <p:cNvSpPr>
            <a:spLocks noGrp="1"/>
          </p:cNvSpPr>
          <p:nvPr>
            <p:ph type="ftr" sz="quarter" idx="11"/>
          </p:nvPr>
        </p:nvSpPr>
        <p:spPr/>
        <p:txBody>
          <a:bodyPr/>
          <a:lstStyle/>
          <a:p>
            <a:r>
              <a:rPr lang="en-CA" dirty="0" smtClean="0">
                <a:solidFill>
                  <a:prstClr val="white"/>
                </a:solidFill>
              </a:rPr>
              <a:t>SIP AIDC SEMINAR</a:t>
            </a:r>
            <a:endParaRPr lang="en-CA" dirty="0">
              <a:solidFill>
                <a:prstClr val="white"/>
              </a:solidFill>
            </a:endParaRPr>
          </a:p>
        </p:txBody>
      </p:sp>
      <p:sp>
        <p:nvSpPr>
          <p:cNvPr id="9" name="Slide Number Placeholder 8"/>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99419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5271"/>
            <a:ext cx="9144000" cy="5812465"/>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14562"/>
          <a:stretch/>
        </p:blipFill>
        <p:spPr>
          <a:xfrm>
            <a:off x="9" y="-1"/>
            <a:ext cx="9143981" cy="838201"/>
          </a:xfrm>
          <a:prstGeom prst="rect">
            <a:avLst/>
          </a:prstGeom>
        </p:spPr>
      </p:pic>
    </p:spTree>
    <p:extLst>
      <p:ext uri="{BB962C8B-B14F-4D97-AF65-F5344CB8AC3E}">
        <p14:creationId xmlns:p14="http://schemas.microsoft.com/office/powerpoint/2010/main" val="114233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p:cNvSpPr/>
          <p:nvPr userDrawn="1"/>
        </p:nvSpPr>
        <p:spPr>
          <a:xfrm>
            <a:off x="0" y="6237312"/>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6580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Project title (Insert, Header &amp; Footer)</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extLst>
      <p:ext uri="{BB962C8B-B14F-4D97-AF65-F5344CB8AC3E}">
        <p14:creationId xmlns:p14="http://schemas.microsoft.com/office/powerpoint/2010/main" val="2228676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96" y="0"/>
            <a:ext cx="9121808" cy="978694"/>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en-US" dirty="0" smtClean="0">
                <a:solidFill>
                  <a:prstClr val="white"/>
                </a:solidFill>
              </a:rPr>
              <a:t>28-31October  2014</a:t>
            </a:r>
            <a:endParaRPr lang="en-CA" dirty="0">
              <a:solidFill>
                <a:prstClr val="white"/>
              </a:solidFill>
            </a:endParaRPr>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solidFill>
                  <a:prstClr val="white"/>
                </a:solidFill>
              </a:rPr>
              <a:t>SIP AIDC SEMINAR</a:t>
            </a:r>
            <a:endParaRPr lang="en-CA" dirty="0">
              <a:solidFill>
                <a:prstClr val="white"/>
              </a:solidFill>
            </a:endParaRPr>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solidFill>
                  <a:prstClr val="white"/>
                </a:solidFill>
              </a:rPr>
              <a:pPr/>
              <a:t>‹#›</a:t>
            </a:fld>
            <a:endParaRPr lang="en-CA" dirty="0">
              <a:solidFill>
                <a:prstClr val="white"/>
              </a:solidFill>
            </a:endParaRPr>
          </a:p>
        </p:txBody>
      </p:sp>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b="14562"/>
          <a:stretch/>
        </p:blipFill>
        <p:spPr>
          <a:xfrm>
            <a:off x="9" y="-1"/>
            <a:ext cx="9143981" cy="838201"/>
          </a:xfrm>
          <a:prstGeom prst="rect">
            <a:avLst/>
          </a:prstGeom>
        </p:spPr>
      </p:pic>
    </p:spTree>
    <p:extLst>
      <p:ext uri="{BB962C8B-B14F-4D97-AF65-F5344CB8AC3E}">
        <p14:creationId xmlns:p14="http://schemas.microsoft.com/office/powerpoint/2010/main" val="1438051634"/>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71" r:id="rId3"/>
    <p:sldLayoutId id="2147483674" r:id="rId4"/>
    <p:sldLayoutId id="214748367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6EB7"/>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28-31 October  2014</a:t>
            </a:r>
            <a:endParaRPr lang="en-CA" dirty="0"/>
          </a:p>
        </p:txBody>
      </p:sp>
      <p:sp>
        <p:nvSpPr>
          <p:cNvPr id="3" name="Slide Number Placeholder 2"/>
          <p:cNvSpPr>
            <a:spLocks noGrp="1"/>
          </p:cNvSpPr>
          <p:nvPr>
            <p:ph type="sldNum" sz="quarter" idx="12"/>
          </p:nvPr>
        </p:nvSpPr>
        <p:spPr/>
        <p:txBody>
          <a:bodyPr/>
          <a:lstStyle/>
          <a:p>
            <a:fld id="{3FF909EE-2C65-48BC-95E5-26F3591A45A6}" type="slidenum">
              <a:rPr lang="en-CA" smtClean="0"/>
              <a:pPr/>
              <a:t>1</a:t>
            </a:fld>
            <a:endParaRPr lang="en-CA" dirty="0"/>
          </a:p>
        </p:txBody>
      </p:sp>
      <p:sp>
        <p:nvSpPr>
          <p:cNvPr id="69" name="Rectangle 68"/>
          <p:cNvSpPr/>
          <p:nvPr/>
        </p:nvSpPr>
        <p:spPr>
          <a:xfrm>
            <a:off x="1343515" y="2013227"/>
            <a:ext cx="6624736" cy="769441"/>
          </a:xfrm>
          <a:prstGeom prst="rect">
            <a:avLst/>
          </a:prstGeom>
        </p:spPr>
        <p:txBody>
          <a:bodyPr wrap="square">
            <a:spAutoFit/>
          </a:bodyPr>
          <a:lstStyle/>
          <a:p>
            <a:pPr algn="ctr">
              <a:defRPr/>
            </a:pPr>
            <a:r>
              <a:rPr lang="en-US" sz="4400" b="1" kern="0" dirty="0" smtClean="0">
                <a:solidFill>
                  <a:srgbClr val="1B4177"/>
                </a:solidFill>
              </a:rPr>
              <a:t>	</a:t>
            </a:r>
            <a:endParaRPr lang="en-GB" sz="4400" kern="0" dirty="0">
              <a:solidFill>
                <a:sysClr val="windowText" lastClr="000000"/>
              </a:solidFill>
            </a:endParaRPr>
          </a:p>
        </p:txBody>
      </p:sp>
      <p:sp>
        <p:nvSpPr>
          <p:cNvPr id="7" name="Title 1"/>
          <p:cNvSpPr txBox="1">
            <a:spLocks/>
          </p:cNvSpPr>
          <p:nvPr/>
        </p:nvSpPr>
        <p:spPr>
          <a:xfrm>
            <a:off x="827584" y="1484784"/>
            <a:ext cx="7772400" cy="1470025"/>
          </a:xfrm>
          <a:prstGeom prst="rect">
            <a:avLst/>
          </a:prstGeom>
        </p:spPr>
        <p:txBody>
          <a:bodyPr/>
          <a:lstStyle>
            <a:lvl1pPr algn="ctr" defTabSz="914400" rtl="0" eaLnBrk="1" latinLnBrk="0" hangingPunct="1">
              <a:spcBef>
                <a:spcPct val="0"/>
              </a:spcBef>
              <a:buNone/>
              <a:defRPr sz="3600" b="1" kern="1200">
                <a:solidFill>
                  <a:srgbClr val="006EB7"/>
                </a:solidFill>
                <a:effectLst>
                  <a:outerShdw blurRad="38100" dist="38100" dir="2700000" algn="tl">
                    <a:srgbClr val="000000">
                      <a:alpha val="43137"/>
                    </a:srgbClr>
                  </a:outerShdw>
                </a:effectLst>
                <a:latin typeface="+mj-lt"/>
                <a:ea typeface="+mj-ea"/>
                <a:cs typeface="+mj-cs"/>
              </a:defRPr>
            </a:lvl1pPr>
          </a:lstStyle>
          <a:p>
            <a:r>
              <a:rPr lang="en-GB" dirty="0" smtClean="0"/>
              <a:t>RASMAG STUDY ON THE EFFECT OF AIDC AND APANPIRG CONCLUSIONS</a:t>
            </a:r>
            <a:endParaRPr lang="en-GB" dirty="0"/>
          </a:p>
        </p:txBody>
      </p:sp>
      <p:sp>
        <p:nvSpPr>
          <p:cNvPr id="6" name="Rectangle 5"/>
          <p:cNvSpPr/>
          <p:nvPr/>
        </p:nvSpPr>
        <p:spPr>
          <a:xfrm>
            <a:off x="1403649" y="2965491"/>
            <a:ext cx="6661832" cy="3539430"/>
          </a:xfrm>
          <a:prstGeom prst="rect">
            <a:avLst/>
          </a:prstGeom>
        </p:spPr>
        <p:txBody>
          <a:bodyPr wrap="square">
            <a:spAutoFit/>
          </a:bodyPr>
          <a:lstStyle/>
          <a:p>
            <a:pPr marL="0" marR="0" lvl="0" indent="0" algn="ctr" defTabSz="914400" eaLnBrk="1" fontAlgn="auto" latinLnBrk="0" hangingPunct="1">
              <a:lnSpc>
                <a:spcPct val="100000"/>
              </a:lnSpc>
              <a:spcBef>
                <a:spcPct val="20000"/>
              </a:spcBef>
              <a:spcAft>
                <a:spcPts val="0"/>
              </a:spcAft>
              <a:buClr>
                <a:srgbClr val="7FD13B"/>
              </a:buClr>
              <a:buSzTx/>
              <a:buFontTx/>
              <a:buNone/>
              <a:tabLst/>
              <a:defRPr/>
            </a:pPr>
            <a:r>
              <a:rPr kumimoji="0" lang="en-GB" sz="3200" b="0" i="0" u="none" strike="noStrike" kern="0" cap="none" spc="0" normalizeH="0" baseline="0" noProof="0" dirty="0" smtClean="0">
                <a:ln>
                  <a:noFill/>
                </a:ln>
                <a:solidFill>
                  <a:srgbClr val="00153E"/>
                </a:solidFill>
                <a:effectLst/>
                <a:uLnTx/>
                <a:uFillTx/>
              </a:rPr>
              <a:t>Secretariat - APAC OFFICE</a:t>
            </a:r>
          </a:p>
          <a:p>
            <a:pPr marL="0" marR="0" lvl="0" indent="0" algn="ctr" defTabSz="914400" eaLnBrk="1" fontAlgn="auto" latinLnBrk="0" hangingPunct="1">
              <a:lnSpc>
                <a:spcPct val="100000"/>
              </a:lnSpc>
              <a:spcBef>
                <a:spcPct val="20000"/>
              </a:spcBef>
              <a:spcAft>
                <a:spcPts val="0"/>
              </a:spcAft>
              <a:buClr>
                <a:srgbClr val="7FD13B"/>
              </a:buClr>
              <a:buSzTx/>
              <a:buFontTx/>
              <a:buNone/>
              <a:tabLst/>
              <a:defRPr/>
            </a:pPr>
            <a:r>
              <a:rPr kumimoji="0" lang="en-GB" sz="3200" b="0" i="0" u="none" strike="noStrike" kern="0" cap="none" spc="0" normalizeH="0" baseline="0" noProof="0" dirty="0" smtClean="0">
                <a:ln>
                  <a:noFill/>
                </a:ln>
                <a:solidFill>
                  <a:srgbClr val="00153E"/>
                </a:solidFill>
                <a:effectLst/>
                <a:uLnTx/>
                <a:uFillTx/>
              </a:rPr>
              <a:t>28 October 2014</a:t>
            </a:r>
          </a:p>
          <a:p>
            <a:pPr marL="0" marR="0" lvl="0" indent="0" algn="ctr" defTabSz="914400" eaLnBrk="1" fontAlgn="auto" latinLnBrk="0" hangingPunct="1">
              <a:lnSpc>
                <a:spcPct val="100000"/>
              </a:lnSpc>
              <a:spcBef>
                <a:spcPct val="20000"/>
              </a:spcBef>
              <a:spcAft>
                <a:spcPts val="0"/>
              </a:spcAft>
              <a:buClr>
                <a:srgbClr val="7FD13B"/>
              </a:buClr>
              <a:buSzTx/>
              <a:buFontTx/>
              <a:buNone/>
              <a:tabLst/>
              <a:defRPr/>
            </a:pPr>
            <a:endParaRPr lang="en-GB" sz="3200" kern="0" dirty="0">
              <a:solidFill>
                <a:srgbClr val="00153E"/>
              </a:solidFill>
            </a:endParaRPr>
          </a:p>
          <a:p>
            <a:pPr algn="ctr">
              <a:spcBef>
                <a:spcPct val="20000"/>
              </a:spcBef>
              <a:buClr>
                <a:srgbClr val="7FD13B"/>
              </a:buClr>
            </a:pPr>
            <a:r>
              <a:rPr lang="en-GB" sz="3200" dirty="0"/>
              <a:t>SIP AIDC Seminar in Bangkok</a:t>
            </a:r>
          </a:p>
          <a:p>
            <a:pPr marL="0" marR="0" lvl="0" indent="0" algn="ctr" defTabSz="914400" eaLnBrk="1" fontAlgn="auto" latinLnBrk="0" hangingPunct="1">
              <a:lnSpc>
                <a:spcPct val="100000"/>
              </a:lnSpc>
              <a:spcBef>
                <a:spcPct val="20000"/>
              </a:spcBef>
              <a:spcAft>
                <a:spcPts val="0"/>
              </a:spcAft>
              <a:buClr>
                <a:srgbClr val="7FD13B"/>
              </a:buClr>
              <a:buSzTx/>
              <a:buFontTx/>
              <a:buNone/>
              <a:tabLst/>
              <a:defRPr/>
            </a:pPr>
            <a:endParaRPr kumimoji="0" lang="en-GB" sz="3200" b="0" i="0" u="none" strike="noStrike" kern="0" cap="none" spc="0" normalizeH="0" baseline="0" noProof="0" dirty="0" smtClean="0">
              <a:ln>
                <a:noFill/>
              </a:ln>
              <a:solidFill>
                <a:srgbClr val="00153E"/>
              </a:solidFill>
              <a:effectLst/>
              <a:uLnTx/>
              <a:uFillTx/>
            </a:endParaRPr>
          </a:p>
          <a:p>
            <a:pPr marL="0" marR="0" lvl="0" indent="0" algn="ctr" defTabSz="914400" eaLnBrk="1" fontAlgn="auto" latinLnBrk="0" hangingPunct="1">
              <a:lnSpc>
                <a:spcPct val="100000"/>
              </a:lnSpc>
              <a:spcBef>
                <a:spcPct val="20000"/>
              </a:spcBef>
              <a:spcAft>
                <a:spcPts val="0"/>
              </a:spcAft>
              <a:buClr>
                <a:srgbClr val="7FD13B"/>
              </a:buClr>
              <a:buSzTx/>
              <a:buFontTx/>
              <a:buNone/>
              <a:tabLst/>
              <a:defRPr/>
            </a:pPr>
            <a:endParaRPr kumimoji="0" lang="en-GB" sz="3200" b="0" i="0" u="none" strike="noStrike" kern="0" cap="none" spc="0" normalizeH="0" baseline="0" noProof="0" dirty="0" smtClean="0">
              <a:ln>
                <a:noFill/>
              </a:ln>
              <a:solidFill>
                <a:srgbClr val="00153E"/>
              </a:solidFill>
              <a:effectLst/>
              <a:uLnTx/>
              <a:uFillTx/>
            </a:endParaRPr>
          </a:p>
        </p:txBody>
      </p:sp>
      <p:sp>
        <p:nvSpPr>
          <p:cNvPr id="4" name="TextBox 3"/>
          <p:cNvSpPr txBox="1"/>
          <p:nvPr/>
        </p:nvSpPr>
        <p:spPr>
          <a:xfrm>
            <a:off x="8065480" y="940078"/>
            <a:ext cx="773610" cy="369332"/>
          </a:xfrm>
          <a:prstGeom prst="rect">
            <a:avLst/>
          </a:prstGeom>
          <a:noFill/>
        </p:spPr>
        <p:txBody>
          <a:bodyPr wrap="none" rtlCol="0">
            <a:spAutoFit/>
          </a:bodyPr>
          <a:lstStyle/>
          <a:p>
            <a:r>
              <a:rPr lang="en-CA" dirty="0" smtClean="0"/>
              <a:t>SP/01 </a:t>
            </a:r>
            <a:endParaRPr lang="en-CA" dirty="0"/>
          </a:p>
        </p:txBody>
      </p:sp>
    </p:spTree>
    <p:extLst>
      <p:ext uri="{BB962C8B-B14F-4D97-AF65-F5344CB8AC3E}">
        <p14:creationId xmlns:p14="http://schemas.microsoft.com/office/powerpoint/2010/main" val="196882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lvl1pPr>
              <a:defRPr>
                <a:solidFill>
                  <a:schemeClr val="bg2"/>
                </a:solidFill>
                <a:latin typeface="Abadi MT Condensed Light" pitchFamily="34" charset="0"/>
              </a:defRPr>
            </a:lvl1pPr>
            <a:lvl2pPr marL="742950" indent="-285750">
              <a:defRPr>
                <a:solidFill>
                  <a:schemeClr val="bg2"/>
                </a:solidFill>
                <a:latin typeface="Abadi MT Condensed Light" pitchFamily="34" charset="0"/>
              </a:defRPr>
            </a:lvl2pPr>
            <a:lvl3pPr marL="1143000" indent="-228600">
              <a:defRPr>
                <a:solidFill>
                  <a:schemeClr val="bg2"/>
                </a:solidFill>
                <a:latin typeface="Abadi MT Condensed Light" pitchFamily="34" charset="0"/>
              </a:defRPr>
            </a:lvl3pPr>
            <a:lvl4pPr marL="1600200" indent="-228600">
              <a:defRPr>
                <a:solidFill>
                  <a:schemeClr val="bg2"/>
                </a:solidFill>
                <a:latin typeface="Abadi MT Condensed Light" pitchFamily="34" charset="0"/>
              </a:defRPr>
            </a:lvl4pPr>
            <a:lvl5pPr marL="2057400" indent="-228600">
              <a:defRPr>
                <a:solidFill>
                  <a:schemeClr val="bg2"/>
                </a:solidFill>
                <a:latin typeface="Abadi MT Condensed Light" pitchFamily="34" charset="0"/>
              </a:defRPr>
            </a:lvl5pPr>
            <a:lvl6pPr marL="2514600" indent="-228600" algn="ctr" eaLnBrk="0" fontAlgn="base" hangingPunct="0">
              <a:spcBef>
                <a:spcPct val="0"/>
              </a:spcBef>
              <a:spcAft>
                <a:spcPct val="0"/>
              </a:spcAft>
              <a:defRPr>
                <a:solidFill>
                  <a:schemeClr val="bg2"/>
                </a:solidFill>
                <a:latin typeface="Abadi MT Condensed Light" pitchFamily="34" charset="0"/>
              </a:defRPr>
            </a:lvl6pPr>
            <a:lvl7pPr marL="2971800" indent="-228600" algn="ctr" eaLnBrk="0" fontAlgn="base" hangingPunct="0">
              <a:spcBef>
                <a:spcPct val="0"/>
              </a:spcBef>
              <a:spcAft>
                <a:spcPct val="0"/>
              </a:spcAft>
              <a:defRPr>
                <a:solidFill>
                  <a:schemeClr val="bg2"/>
                </a:solidFill>
                <a:latin typeface="Abadi MT Condensed Light" pitchFamily="34" charset="0"/>
              </a:defRPr>
            </a:lvl7pPr>
            <a:lvl8pPr marL="3429000" indent="-228600" algn="ctr" eaLnBrk="0" fontAlgn="base" hangingPunct="0">
              <a:spcBef>
                <a:spcPct val="0"/>
              </a:spcBef>
              <a:spcAft>
                <a:spcPct val="0"/>
              </a:spcAft>
              <a:defRPr>
                <a:solidFill>
                  <a:schemeClr val="bg2"/>
                </a:solidFill>
                <a:latin typeface="Abadi MT Condensed Light" pitchFamily="34" charset="0"/>
              </a:defRPr>
            </a:lvl8pPr>
            <a:lvl9pPr marL="3886200" indent="-228600" algn="ctr" eaLnBrk="0" fontAlgn="base" hangingPunct="0">
              <a:spcBef>
                <a:spcPct val="0"/>
              </a:spcBef>
              <a:spcAft>
                <a:spcPct val="0"/>
              </a:spcAft>
              <a:defRPr>
                <a:solidFill>
                  <a:schemeClr val="bg2"/>
                </a:solidFill>
                <a:latin typeface="Abadi MT Condensed Light" pitchFamily="34" charset="0"/>
              </a:defRPr>
            </a:lvl9pPr>
          </a:lstStyle>
          <a:p>
            <a:fld id="{1955EBF2-7E1F-43D1-A718-2A5DE32D897E}" type="slidenum">
              <a:rPr lang="en-US" altLang="en-US" smtClean="0">
                <a:solidFill>
                  <a:schemeClr val="tx1"/>
                </a:solidFill>
                <a:latin typeface="Times New Roman" pitchFamily="18" charset="0"/>
              </a:rPr>
              <a:pPr/>
              <a:t>10</a:t>
            </a:fld>
            <a:endParaRPr lang="en-US" altLang="en-US" smtClean="0">
              <a:solidFill>
                <a:schemeClr val="tx1"/>
              </a:solidFill>
              <a:latin typeface="Times New Roman" pitchFamily="18" charset="0"/>
            </a:endParaRPr>
          </a:p>
        </p:txBody>
      </p:sp>
      <p:sp>
        <p:nvSpPr>
          <p:cNvPr id="12291" name="Rectangle 2"/>
          <p:cNvSpPr>
            <a:spLocks noGrp="1" noChangeArrowheads="1"/>
          </p:cNvSpPr>
          <p:nvPr>
            <p:ph type="title"/>
          </p:nvPr>
        </p:nvSpPr>
        <p:spPr/>
        <p:txBody>
          <a:bodyPr/>
          <a:lstStyle/>
          <a:p>
            <a:r>
              <a:rPr lang="en-US" altLang="en-US" smtClean="0"/>
              <a:t>Findings</a:t>
            </a:r>
          </a:p>
        </p:txBody>
      </p:sp>
      <p:sp>
        <p:nvSpPr>
          <p:cNvPr id="990211" name="Rectangle 3"/>
          <p:cNvSpPr>
            <a:spLocks noGrp="1" noChangeArrowheads="1"/>
          </p:cNvSpPr>
          <p:nvPr>
            <p:ph idx="1"/>
          </p:nvPr>
        </p:nvSpPr>
        <p:spPr/>
        <p:txBody>
          <a:bodyPr/>
          <a:lstStyle/>
          <a:p>
            <a:pPr>
              <a:lnSpc>
                <a:spcPct val="110000"/>
              </a:lnSpc>
              <a:buFont typeface="Monotype Sorts" pitchFamily="2" charset="2"/>
              <a:buNone/>
              <a:defRPr/>
            </a:pPr>
            <a:r>
              <a:rPr lang="en-US" sz="2800" dirty="0" smtClean="0"/>
              <a:t>	16 LHDs in 11 months before the AIDC implementation</a:t>
            </a:r>
          </a:p>
          <a:p>
            <a:pPr>
              <a:lnSpc>
                <a:spcPct val="110000"/>
              </a:lnSpc>
              <a:buFont typeface="Monotype Sorts" pitchFamily="2" charset="2"/>
              <a:buNone/>
              <a:defRPr/>
            </a:pPr>
            <a:r>
              <a:rPr lang="en-US" sz="2800" dirty="0" smtClean="0"/>
              <a:t>		vs.</a:t>
            </a:r>
          </a:p>
          <a:p>
            <a:pPr>
              <a:lnSpc>
                <a:spcPct val="110000"/>
              </a:lnSpc>
              <a:buFont typeface="Monotype Sorts" pitchFamily="2" charset="2"/>
              <a:buNone/>
              <a:defRPr/>
            </a:pPr>
            <a:r>
              <a:rPr lang="en-US" sz="2800" dirty="0" smtClean="0"/>
              <a:t>	10 LHDs in 11 months after the AIDC implementation</a:t>
            </a:r>
          </a:p>
          <a:p>
            <a:pPr>
              <a:lnSpc>
                <a:spcPct val="110000"/>
              </a:lnSpc>
              <a:buFont typeface="Monotype Sorts" pitchFamily="2" charset="2"/>
              <a:buNone/>
              <a:defRPr/>
            </a:pPr>
            <a:endParaRPr lang="en-US" sz="2800" dirty="0" smtClean="0"/>
          </a:p>
          <a:p>
            <a:pPr>
              <a:lnSpc>
                <a:spcPct val="110000"/>
              </a:lnSpc>
              <a:buFont typeface="Monotype Sorts" pitchFamily="2" charset="2"/>
              <a:buNone/>
              <a:defRPr/>
            </a:pPr>
            <a:r>
              <a:rPr lang="en-US" sz="2800" dirty="0" smtClean="0"/>
              <a:t>	Significant reduction however not perfect </a:t>
            </a:r>
          </a:p>
        </p:txBody>
      </p:sp>
    </p:spTree>
    <p:extLst>
      <p:ext uri="{BB962C8B-B14F-4D97-AF65-F5344CB8AC3E}">
        <p14:creationId xmlns:p14="http://schemas.microsoft.com/office/powerpoint/2010/main" val="408713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lvl1pPr>
              <a:defRPr>
                <a:solidFill>
                  <a:schemeClr val="bg2"/>
                </a:solidFill>
                <a:latin typeface="Abadi MT Condensed Light" pitchFamily="34" charset="0"/>
              </a:defRPr>
            </a:lvl1pPr>
            <a:lvl2pPr marL="742950" indent="-285750">
              <a:defRPr>
                <a:solidFill>
                  <a:schemeClr val="bg2"/>
                </a:solidFill>
                <a:latin typeface="Abadi MT Condensed Light" pitchFamily="34" charset="0"/>
              </a:defRPr>
            </a:lvl2pPr>
            <a:lvl3pPr marL="1143000" indent="-228600">
              <a:defRPr>
                <a:solidFill>
                  <a:schemeClr val="bg2"/>
                </a:solidFill>
                <a:latin typeface="Abadi MT Condensed Light" pitchFamily="34" charset="0"/>
              </a:defRPr>
            </a:lvl3pPr>
            <a:lvl4pPr marL="1600200" indent="-228600">
              <a:defRPr>
                <a:solidFill>
                  <a:schemeClr val="bg2"/>
                </a:solidFill>
                <a:latin typeface="Abadi MT Condensed Light" pitchFamily="34" charset="0"/>
              </a:defRPr>
            </a:lvl4pPr>
            <a:lvl5pPr marL="2057400" indent="-228600">
              <a:defRPr>
                <a:solidFill>
                  <a:schemeClr val="bg2"/>
                </a:solidFill>
                <a:latin typeface="Abadi MT Condensed Light" pitchFamily="34" charset="0"/>
              </a:defRPr>
            </a:lvl5pPr>
            <a:lvl6pPr marL="2514600" indent="-228600" algn="ctr" eaLnBrk="0" fontAlgn="base" hangingPunct="0">
              <a:spcBef>
                <a:spcPct val="0"/>
              </a:spcBef>
              <a:spcAft>
                <a:spcPct val="0"/>
              </a:spcAft>
              <a:defRPr>
                <a:solidFill>
                  <a:schemeClr val="bg2"/>
                </a:solidFill>
                <a:latin typeface="Abadi MT Condensed Light" pitchFamily="34" charset="0"/>
              </a:defRPr>
            </a:lvl6pPr>
            <a:lvl7pPr marL="2971800" indent="-228600" algn="ctr" eaLnBrk="0" fontAlgn="base" hangingPunct="0">
              <a:spcBef>
                <a:spcPct val="0"/>
              </a:spcBef>
              <a:spcAft>
                <a:spcPct val="0"/>
              </a:spcAft>
              <a:defRPr>
                <a:solidFill>
                  <a:schemeClr val="bg2"/>
                </a:solidFill>
                <a:latin typeface="Abadi MT Condensed Light" pitchFamily="34" charset="0"/>
              </a:defRPr>
            </a:lvl7pPr>
            <a:lvl8pPr marL="3429000" indent="-228600" algn="ctr" eaLnBrk="0" fontAlgn="base" hangingPunct="0">
              <a:spcBef>
                <a:spcPct val="0"/>
              </a:spcBef>
              <a:spcAft>
                <a:spcPct val="0"/>
              </a:spcAft>
              <a:defRPr>
                <a:solidFill>
                  <a:schemeClr val="bg2"/>
                </a:solidFill>
                <a:latin typeface="Abadi MT Condensed Light" pitchFamily="34" charset="0"/>
              </a:defRPr>
            </a:lvl8pPr>
            <a:lvl9pPr marL="3886200" indent="-228600" algn="ctr" eaLnBrk="0" fontAlgn="base" hangingPunct="0">
              <a:spcBef>
                <a:spcPct val="0"/>
              </a:spcBef>
              <a:spcAft>
                <a:spcPct val="0"/>
              </a:spcAft>
              <a:defRPr>
                <a:solidFill>
                  <a:schemeClr val="bg2"/>
                </a:solidFill>
                <a:latin typeface="Abadi MT Condensed Light" pitchFamily="34" charset="0"/>
              </a:defRPr>
            </a:lvl9pPr>
          </a:lstStyle>
          <a:p>
            <a:fld id="{281844B1-7696-4EDF-8DDA-7EBD51B4F3D6}" type="slidenum">
              <a:rPr lang="en-US" altLang="en-US" smtClean="0">
                <a:solidFill>
                  <a:schemeClr val="tx1"/>
                </a:solidFill>
                <a:latin typeface="Times New Roman" pitchFamily="18" charset="0"/>
              </a:rPr>
              <a:pPr/>
              <a:t>11</a:t>
            </a:fld>
            <a:endParaRPr lang="en-US" altLang="en-US" smtClean="0">
              <a:solidFill>
                <a:schemeClr val="tx1"/>
              </a:solidFill>
              <a:latin typeface="Times New Roman" pitchFamily="18" charset="0"/>
            </a:endParaRPr>
          </a:p>
        </p:txBody>
      </p:sp>
      <p:graphicFrame>
        <p:nvGraphicFramePr>
          <p:cNvPr id="991485" name="Group 253"/>
          <p:cNvGraphicFramePr>
            <a:graphicFrameLocks noGrp="1"/>
          </p:cNvGraphicFramePr>
          <p:nvPr>
            <p:extLst>
              <p:ext uri="{D42A27DB-BD31-4B8C-83A1-F6EECF244321}">
                <p14:modId xmlns:p14="http://schemas.microsoft.com/office/powerpoint/2010/main" val="576013914"/>
              </p:ext>
            </p:extLst>
          </p:nvPr>
        </p:nvGraphicFramePr>
        <p:xfrm>
          <a:off x="381002" y="228605"/>
          <a:ext cx="8305799" cy="6095998"/>
        </p:xfrm>
        <a:graphic>
          <a:graphicData uri="http://schemas.openxmlformats.org/drawingml/2006/table">
            <a:tbl>
              <a:tblPr>
                <a:tableStyleId>{284E427A-3D55-4303-BF80-6455036E1DE7}</a:tableStyleId>
              </a:tblPr>
              <a:tblGrid>
                <a:gridCol w="1332181"/>
                <a:gridCol w="992360"/>
                <a:gridCol w="1734544"/>
                <a:gridCol w="2530934"/>
                <a:gridCol w="1715780"/>
              </a:tblGrid>
              <a:tr h="54105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smtClean="0">
                          <a:ln>
                            <a:noFill/>
                          </a:ln>
                          <a:effectLst/>
                        </a:rPr>
                        <a:t>Event Date</a:t>
                      </a:r>
                      <a:endParaRPr kumimoji="0" lang="en-US" sz="2400" b="0" i="0" u="none" strike="noStrike" cap="none" normalizeH="0" baseline="0" dirty="0" smtClean="0">
                        <a:ln>
                          <a:noFill/>
                        </a:ln>
                        <a:solidFill>
                          <a:schemeClr val="bg2"/>
                        </a:solidFill>
                        <a:effectLst/>
                        <a:latin typeface="Times New Roman" pitchFamily="18" charset="0"/>
                      </a:endParaRPr>
                    </a:p>
                  </a:txBody>
                  <a:tcPr marL="90000" marR="90000" marT="46800" marB="46800" anchor="b"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Source</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b"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Location of Deviation</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b"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Duration of LHD (min) in Incheon FIR</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b"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smtClean="0">
                          <a:ln>
                            <a:noFill/>
                          </a:ln>
                          <a:effectLst/>
                        </a:rPr>
                        <a:t>Code</a:t>
                      </a:r>
                      <a:endParaRPr kumimoji="0" lang="en-US" sz="2400" b="0" i="0" u="none" strike="noStrike" cap="none" normalizeH="0" baseline="0" dirty="0" smtClean="0">
                        <a:ln>
                          <a:noFill/>
                        </a:ln>
                        <a:solidFill>
                          <a:schemeClr val="bg2"/>
                        </a:solidFill>
                        <a:effectLst/>
                        <a:latin typeface="Times New Roman" pitchFamily="18" charset="0"/>
                      </a:endParaRPr>
                    </a:p>
                  </a:txBody>
                  <a:tcPr marL="90000" marR="90000" marT="46800" marB="46800" anchor="b" horzOverflow="overflow"/>
                </a:tc>
              </a:tr>
              <a:tr h="54105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21-Jul-09</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Naha ACC</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ATOTI (B576)</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0</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E</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r>
              <a:tr h="54105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19-Aug-09</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Incheon ACC</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SADLI (A593)</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0.08</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E</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r>
              <a:tr h="54105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23-Aug-09</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Incheon ACC</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smtClean="0">
                          <a:ln>
                            <a:noFill/>
                          </a:ln>
                          <a:effectLst/>
                        </a:rPr>
                        <a:t>ATOTI (B576)</a:t>
                      </a:r>
                      <a:endParaRPr kumimoji="0" lang="en-US" sz="2400" b="0" i="0" u="none" strike="noStrike" cap="none" normalizeH="0" baseline="0" dirty="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0.08</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E</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r>
              <a:tr h="54105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21-Sep-09</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Naha ACC</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ATOTI (B576)</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smtClean="0">
                          <a:ln>
                            <a:noFill/>
                          </a:ln>
                          <a:effectLst/>
                        </a:rPr>
                        <a:t>0</a:t>
                      </a:r>
                      <a:endParaRPr kumimoji="0" lang="en-US" sz="2400" b="0" i="0" u="none" strike="noStrike" cap="none" normalizeH="0" baseline="0" dirty="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E</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r>
              <a:tr h="54105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1-Oct-09</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Naha ACC</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ATOTI (B576)</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0</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E</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r>
              <a:tr h="54105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15-Nov-09</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Naha ACC</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ATOTI (B576)</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smtClean="0">
                          <a:ln>
                            <a:noFill/>
                          </a:ln>
                          <a:effectLst/>
                        </a:rPr>
                        <a:t>Unknown</a:t>
                      </a:r>
                      <a:endParaRPr kumimoji="0" lang="en-US" sz="2400" b="0" i="0" u="none" strike="noStrike" cap="none" normalizeH="0" baseline="0" dirty="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E  </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r>
              <a:tr h="54105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7-Dec-09</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Naha ACC</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ATOTI (B576)</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0</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E</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r>
              <a:tr h="54105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21-Jan-10</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Naha ACC</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ATOTI (B576)</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0</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E</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r>
              <a:tr h="61412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26-Jan-10</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Naha ACC</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ATOTI (B576)</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0</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smtClean="0">
                          <a:ln>
                            <a:noFill/>
                          </a:ln>
                          <a:effectLst/>
                        </a:rPr>
                        <a:t>E</a:t>
                      </a:r>
                      <a:endParaRPr kumimoji="0" lang="en-US" sz="2400" b="0" i="0" u="none" strike="noStrike" cap="none" normalizeH="0" baseline="0" smtClean="0">
                        <a:ln>
                          <a:noFill/>
                        </a:ln>
                        <a:solidFill>
                          <a:schemeClr val="bg2"/>
                        </a:solidFill>
                        <a:effectLst/>
                        <a:latin typeface="Times New Roman" pitchFamily="18" charset="0"/>
                      </a:endParaRPr>
                    </a:p>
                  </a:txBody>
                  <a:tcPr marL="90000" marR="90000" marT="46800" marB="46800" anchor="ctr" horzOverflow="overflow"/>
                </a:tc>
              </a:tr>
              <a:tr h="61238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smtClean="0">
                          <a:ln>
                            <a:noFill/>
                          </a:ln>
                          <a:effectLst/>
                        </a:rPr>
                        <a:t>11-May-10</a:t>
                      </a:r>
                      <a:endParaRPr kumimoji="0" lang="en-US" sz="2400" b="0" i="0" u="none" strike="noStrike" cap="none" normalizeH="0" baseline="0" dirty="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smtClean="0">
                          <a:ln>
                            <a:noFill/>
                          </a:ln>
                          <a:effectLst/>
                        </a:rPr>
                        <a:t>Fukuoka</a:t>
                      </a:r>
                      <a:endParaRPr kumimoji="0" lang="en-US" sz="2400" b="0" i="0" u="none" strike="noStrike" cap="none" normalizeH="0" baseline="0" dirty="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smtClean="0">
                          <a:ln>
                            <a:noFill/>
                          </a:ln>
                          <a:effectLst/>
                        </a:rPr>
                        <a:t>ATOTI (B576)</a:t>
                      </a:r>
                      <a:endParaRPr kumimoji="0" lang="en-US" sz="2400" b="0" i="0" u="none" strike="noStrike" cap="none" normalizeH="0" baseline="0" dirty="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smtClean="0">
                          <a:ln>
                            <a:noFill/>
                          </a:ln>
                          <a:effectLst/>
                        </a:rPr>
                        <a:t>Unknown</a:t>
                      </a:r>
                      <a:endParaRPr kumimoji="0" lang="en-US" sz="2400" b="0" i="0" u="none" strike="noStrike" cap="none" normalizeH="0" baseline="0" dirty="0" smtClean="0">
                        <a:ln>
                          <a:noFill/>
                        </a:ln>
                        <a:solidFill>
                          <a:schemeClr val="bg2"/>
                        </a:solidFill>
                        <a:effectLst/>
                        <a:latin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smtClean="0">
                          <a:ln>
                            <a:noFill/>
                          </a:ln>
                          <a:effectLst/>
                        </a:rPr>
                        <a:t>E</a:t>
                      </a:r>
                      <a:endParaRPr kumimoji="0" lang="en-US" sz="2400" b="0" i="0" u="none" strike="noStrike" cap="none" normalizeH="0" baseline="0" dirty="0" smtClean="0">
                        <a:ln>
                          <a:noFill/>
                        </a:ln>
                        <a:solidFill>
                          <a:schemeClr val="bg2"/>
                        </a:solidFill>
                        <a:effectLst/>
                        <a:latin typeface="Times New Roman" pitchFamily="18" charset="0"/>
                      </a:endParaRPr>
                    </a:p>
                  </a:txBody>
                  <a:tcPr marL="90000" marR="90000" marT="46800" marB="46800" anchor="ctr" horzOverflow="overflow"/>
                </a:tc>
              </a:tr>
            </a:tbl>
          </a:graphicData>
        </a:graphic>
      </p:graphicFrame>
    </p:spTree>
    <p:extLst>
      <p:ext uri="{BB962C8B-B14F-4D97-AF65-F5344CB8AC3E}">
        <p14:creationId xmlns:p14="http://schemas.microsoft.com/office/powerpoint/2010/main" val="442457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a:defRPr>
                <a:solidFill>
                  <a:schemeClr val="bg2"/>
                </a:solidFill>
                <a:latin typeface="Abadi MT Condensed Light" pitchFamily="34" charset="0"/>
              </a:defRPr>
            </a:lvl1pPr>
            <a:lvl2pPr marL="742950" indent="-285750">
              <a:defRPr>
                <a:solidFill>
                  <a:schemeClr val="bg2"/>
                </a:solidFill>
                <a:latin typeface="Abadi MT Condensed Light" pitchFamily="34" charset="0"/>
              </a:defRPr>
            </a:lvl2pPr>
            <a:lvl3pPr marL="1143000" indent="-228600">
              <a:defRPr>
                <a:solidFill>
                  <a:schemeClr val="bg2"/>
                </a:solidFill>
                <a:latin typeface="Abadi MT Condensed Light" pitchFamily="34" charset="0"/>
              </a:defRPr>
            </a:lvl3pPr>
            <a:lvl4pPr marL="1600200" indent="-228600">
              <a:defRPr>
                <a:solidFill>
                  <a:schemeClr val="bg2"/>
                </a:solidFill>
                <a:latin typeface="Abadi MT Condensed Light" pitchFamily="34" charset="0"/>
              </a:defRPr>
            </a:lvl4pPr>
            <a:lvl5pPr marL="2057400" indent="-228600">
              <a:defRPr>
                <a:solidFill>
                  <a:schemeClr val="bg2"/>
                </a:solidFill>
                <a:latin typeface="Abadi MT Condensed Light" pitchFamily="34" charset="0"/>
              </a:defRPr>
            </a:lvl5pPr>
            <a:lvl6pPr marL="2514600" indent="-228600" algn="ctr" eaLnBrk="0" fontAlgn="base" hangingPunct="0">
              <a:spcBef>
                <a:spcPct val="0"/>
              </a:spcBef>
              <a:spcAft>
                <a:spcPct val="0"/>
              </a:spcAft>
              <a:defRPr>
                <a:solidFill>
                  <a:schemeClr val="bg2"/>
                </a:solidFill>
                <a:latin typeface="Abadi MT Condensed Light" pitchFamily="34" charset="0"/>
              </a:defRPr>
            </a:lvl6pPr>
            <a:lvl7pPr marL="2971800" indent="-228600" algn="ctr" eaLnBrk="0" fontAlgn="base" hangingPunct="0">
              <a:spcBef>
                <a:spcPct val="0"/>
              </a:spcBef>
              <a:spcAft>
                <a:spcPct val="0"/>
              </a:spcAft>
              <a:defRPr>
                <a:solidFill>
                  <a:schemeClr val="bg2"/>
                </a:solidFill>
                <a:latin typeface="Abadi MT Condensed Light" pitchFamily="34" charset="0"/>
              </a:defRPr>
            </a:lvl7pPr>
            <a:lvl8pPr marL="3429000" indent="-228600" algn="ctr" eaLnBrk="0" fontAlgn="base" hangingPunct="0">
              <a:spcBef>
                <a:spcPct val="0"/>
              </a:spcBef>
              <a:spcAft>
                <a:spcPct val="0"/>
              </a:spcAft>
              <a:defRPr>
                <a:solidFill>
                  <a:schemeClr val="bg2"/>
                </a:solidFill>
                <a:latin typeface="Abadi MT Condensed Light" pitchFamily="34" charset="0"/>
              </a:defRPr>
            </a:lvl8pPr>
            <a:lvl9pPr marL="3886200" indent="-228600" algn="ctr" eaLnBrk="0" fontAlgn="base" hangingPunct="0">
              <a:spcBef>
                <a:spcPct val="0"/>
              </a:spcBef>
              <a:spcAft>
                <a:spcPct val="0"/>
              </a:spcAft>
              <a:defRPr>
                <a:solidFill>
                  <a:schemeClr val="bg2"/>
                </a:solidFill>
                <a:latin typeface="Abadi MT Condensed Light" pitchFamily="34" charset="0"/>
              </a:defRPr>
            </a:lvl9pPr>
          </a:lstStyle>
          <a:p>
            <a:fld id="{145A4643-15AF-4C59-9ADD-FBE964AAAD9F}" type="slidenum">
              <a:rPr lang="en-US" altLang="en-US" smtClean="0">
                <a:solidFill>
                  <a:schemeClr val="tx1"/>
                </a:solidFill>
                <a:latin typeface="Times New Roman" pitchFamily="18" charset="0"/>
              </a:rPr>
              <a:pPr/>
              <a:t>12</a:t>
            </a:fld>
            <a:endParaRPr lang="en-US" altLang="en-US" smtClean="0">
              <a:solidFill>
                <a:schemeClr val="tx1"/>
              </a:solidFill>
              <a:latin typeface="Times New Roman" pitchFamily="18" charset="0"/>
            </a:endParaRPr>
          </a:p>
        </p:txBody>
      </p:sp>
      <p:sp>
        <p:nvSpPr>
          <p:cNvPr id="14339" name="Rectangle 2"/>
          <p:cNvSpPr>
            <a:spLocks noGrp="1" noChangeArrowheads="1"/>
          </p:cNvSpPr>
          <p:nvPr>
            <p:ph type="title"/>
          </p:nvPr>
        </p:nvSpPr>
        <p:spPr>
          <a:xfrm>
            <a:off x="539552" y="764704"/>
            <a:ext cx="8229600" cy="648072"/>
          </a:xfrm>
        </p:spPr>
        <p:txBody>
          <a:bodyPr/>
          <a:lstStyle/>
          <a:p>
            <a:r>
              <a:rPr lang="en-US" altLang="en-US" dirty="0" smtClean="0"/>
              <a:t>Conclusions</a:t>
            </a:r>
          </a:p>
        </p:txBody>
      </p:sp>
      <p:sp>
        <p:nvSpPr>
          <p:cNvPr id="992259" name="Rectangle 3"/>
          <p:cNvSpPr>
            <a:spLocks noGrp="1" noChangeArrowheads="1"/>
          </p:cNvSpPr>
          <p:nvPr>
            <p:ph idx="1"/>
          </p:nvPr>
        </p:nvSpPr>
        <p:spPr>
          <a:xfrm>
            <a:off x="539552" y="1412776"/>
            <a:ext cx="8229600" cy="4680520"/>
          </a:xfrm>
        </p:spPr>
        <p:txBody>
          <a:bodyPr>
            <a:normAutofit lnSpcReduction="10000"/>
          </a:bodyPr>
          <a:lstStyle/>
          <a:p>
            <a:pPr>
              <a:lnSpc>
                <a:spcPct val="100000"/>
              </a:lnSpc>
              <a:buFont typeface="Monotype Sorts" pitchFamily="2" charset="2"/>
              <a:buNone/>
              <a:defRPr/>
            </a:pPr>
            <a:r>
              <a:rPr lang="en-US" sz="2400" dirty="0" smtClean="0"/>
              <a:t>	RASAMG – continues the study of effect of AIDC to improve safety.</a:t>
            </a:r>
          </a:p>
          <a:p>
            <a:pPr>
              <a:lnSpc>
                <a:spcPct val="100000"/>
              </a:lnSpc>
              <a:buFont typeface="Monotype Sorts" pitchFamily="2" charset="2"/>
              <a:buNone/>
              <a:defRPr/>
            </a:pPr>
            <a:endParaRPr lang="en-US" sz="2400" dirty="0" smtClean="0"/>
          </a:p>
          <a:p>
            <a:pPr>
              <a:lnSpc>
                <a:spcPct val="100000"/>
              </a:lnSpc>
              <a:buFont typeface="Monotype Sorts" pitchFamily="2" charset="2"/>
              <a:buNone/>
              <a:defRPr/>
            </a:pPr>
            <a:r>
              <a:rPr lang="en-US" sz="2400" dirty="0" smtClean="0"/>
              <a:t>	AIDC – not perfect at the time however a powerful tool to reduce the LHDs between ATC units.</a:t>
            </a:r>
          </a:p>
          <a:p>
            <a:pPr>
              <a:lnSpc>
                <a:spcPct val="100000"/>
              </a:lnSpc>
              <a:buFont typeface="Monotype Sorts" pitchFamily="2" charset="2"/>
              <a:buNone/>
              <a:defRPr/>
            </a:pPr>
            <a:endParaRPr lang="en-US" sz="2400" dirty="0" smtClean="0"/>
          </a:p>
          <a:p>
            <a:pPr>
              <a:lnSpc>
                <a:spcPct val="100000"/>
              </a:lnSpc>
              <a:buFont typeface="Monotype Sorts" pitchFamily="2" charset="2"/>
              <a:buNone/>
              <a:defRPr/>
            </a:pPr>
            <a:r>
              <a:rPr lang="en-US" sz="2400" dirty="0"/>
              <a:t> </a:t>
            </a:r>
            <a:r>
              <a:rPr lang="en-US" sz="2400" dirty="0" smtClean="0"/>
              <a:t>   APANPIRG Conclusion 18/3 – noting the continued prevalence of the RVSM LHD  occurrences resulting from  ATC unit/ATC unit coordination errors as reported by RMAs, …..</a:t>
            </a:r>
          </a:p>
          <a:p>
            <a:pPr>
              <a:lnSpc>
                <a:spcPct val="100000"/>
              </a:lnSpc>
              <a:buFont typeface="Monotype Sorts" pitchFamily="2" charset="2"/>
              <a:buNone/>
              <a:defRPr/>
            </a:pPr>
            <a:r>
              <a:rPr lang="en-US" sz="2400" dirty="0" smtClean="0"/>
              <a:t>	States – urged to implement  compatible AIDC capabilities as soon as possible. </a:t>
            </a:r>
          </a:p>
          <a:p>
            <a:pPr>
              <a:lnSpc>
                <a:spcPct val="100000"/>
              </a:lnSpc>
              <a:buFont typeface="Monotype Sorts" pitchFamily="2" charset="2"/>
              <a:buNone/>
              <a:defRPr/>
            </a:pPr>
            <a:endParaRPr lang="en-US" sz="2400" dirty="0"/>
          </a:p>
        </p:txBody>
      </p:sp>
    </p:spTree>
    <p:extLst>
      <p:ext uri="{BB962C8B-B14F-4D97-AF65-F5344CB8AC3E}">
        <p14:creationId xmlns:p14="http://schemas.microsoft.com/office/powerpoint/2010/main" val="62773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052736"/>
            <a:ext cx="6120680" cy="523220"/>
          </a:xfrm>
          <a:prstGeom prst="rect">
            <a:avLst/>
          </a:prstGeom>
          <a:noFill/>
        </p:spPr>
        <p:txBody>
          <a:bodyPr wrap="square" rtlCol="0">
            <a:spAutoFit/>
          </a:bodyPr>
          <a:lstStyle/>
          <a:p>
            <a:r>
              <a:rPr lang="en-CA" sz="2800" b="1" dirty="0" smtClean="0"/>
              <a:t>APANPIRG Conclusions on AIDCs</a:t>
            </a:r>
            <a:endParaRPr lang="en-CA" sz="2800" b="1" dirty="0"/>
          </a:p>
        </p:txBody>
      </p:sp>
      <p:sp>
        <p:nvSpPr>
          <p:cNvPr id="3" name="TextBox 2"/>
          <p:cNvSpPr txBox="1"/>
          <p:nvPr/>
        </p:nvSpPr>
        <p:spPr>
          <a:xfrm>
            <a:off x="611560" y="1844824"/>
            <a:ext cx="8126564" cy="1631216"/>
          </a:xfrm>
          <a:prstGeom prst="rect">
            <a:avLst/>
          </a:prstGeom>
          <a:noFill/>
        </p:spPr>
        <p:txBody>
          <a:bodyPr wrap="square" rtlCol="0">
            <a:spAutoFit/>
          </a:bodyPr>
          <a:lstStyle/>
          <a:p>
            <a:r>
              <a:rPr lang="en-CA" sz="2000" b="1" dirty="0" smtClean="0"/>
              <a:t>Conclusion 19/19  – Implementation of AIDC in Asia and Pacific Regions</a:t>
            </a:r>
          </a:p>
          <a:p>
            <a:endParaRPr lang="en-CA" sz="2000" b="1" dirty="0"/>
          </a:p>
          <a:p>
            <a:r>
              <a:rPr lang="en-CA" sz="2000" b="1" dirty="0" smtClean="0"/>
              <a:t> That, States be urged to expedite implementation of AIDC between neighboring ATS facilities in accordance with the Regional Air Navigation Plan and the Asia/Pacific AIDC/ICD. </a:t>
            </a:r>
            <a:endParaRPr lang="en-CA" sz="2000" b="1" dirty="0"/>
          </a:p>
        </p:txBody>
      </p:sp>
      <p:sp>
        <p:nvSpPr>
          <p:cNvPr id="4" name="TextBox 3"/>
          <p:cNvSpPr txBox="1"/>
          <p:nvPr/>
        </p:nvSpPr>
        <p:spPr>
          <a:xfrm>
            <a:off x="611560" y="3933056"/>
            <a:ext cx="8374924" cy="2031325"/>
          </a:xfrm>
          <a:prstGeom prst="rect">
            <a:avLst/>
          </a:prstGeom>
          <a:noFill/>
        </p:spPr>
        <p:txBody>
          <a:bodyPr wrap="square" rtlCol="0">
            <a:spAutoFit/>
          </a:bodyPr>
          <a:lstStyle/>
          <a:p>
            <a:r>
              <a:rPr lang="en-CA" b="1" dirty="0" smtClean="0"/>
              <a:t>Conclusion 24/17 – AIDC Implementation</a:t>
            </a:r>
          </a:p>
          <a:p>
            <a:r>
              <a:rPr lang="en-CA" b="1" dirty="0" smtClean="0"/>
              <a:t>….. States should</a:t>
            </a:r>
          </a:p>
          <a:p>
            <a:pPr marL="342900" indent="-342900">
              <a:buAutoNum type="alphaLcParenR"/>
            </a:pPr>
            <a:r>
              <a:rPr lang="en-CA" b="1" dirty="0" smtClean="0"/>
              <a:t>Engage as soon as possible in AIDC  trials to develop knowledge and address any </a:t>
            </a:r>
          </a:p>
          <a:p>
            <a:r>
              <a:rPr lang="en-CA" b="1" dirty="0" smtClean="0"/>
              <a:t>related ATM or communications system issues;</a:t>
            </a:r>
          </a:p>
          <a:p>
            <a:r>
              <a:rPr lang="en-CA" b="1" dirty="0" smtClean="0"/>
              <a:t>b) Implement operational AIDC messaging as a matter of priority, in accordance</a:t>
            </a:r>
          </a:p>
          <a:p>
            <a:r>
              <a:rPr lang="en-CA" b="1" dirty="0" smtClean="0"/>
              <a:t>With APANPIRG 19/19; and</a:t>
            </a:r>
          </a:p>
          <a:p>
            <a:r>
              <a:rPr lang="en-CA" b="1" dirty="0" smtClean="0"/>
              <a:t>c) Implement as far as practical, the AIDC messages – ABI, EST, ACP, TOC &amp; AOC. </a:t>
            </a:r>
            <a:endParaRPr lang="en-CA" b="1" dirty="0"/>
          </a:p>
        </p:txBody>
      </p:sp>
    </p:spTree>
    <p:extLst>
      <p:ext uri="{BB962C8B-B14F-4D97-AF65-F5344CB8AC3E}">
        <p14:creationId xmlns:p14="http://schemas.microsoft.com/office/powerpoint/2010/main" val="2437198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052736"/>
            <a:ext cx="6120680" cy="523220"/>
          </a:xfrm>
          <a:prstGeom prst="rect">
            <a:avLst/>
          </a:prstGeom>
          <a:noFill/>
        </p:spPr>
        <p:txBody>
          <a:bodyPr wrap="square" rtlCol="0">
            <a:spAutoFit/>
          </a:bodyPr>
          <a:lstStyle/>
          <a:p>
            <a:r>
              <a:rPr lang="en-CA" sz="2800" b="1" dirty="0" smtClean="0"/>
              <a:t>APANPIRG Conclusions on AIDCs</a:t>
            </a:r>
            <a:endParaRPr lang="en-CA" sz="2800" b="1" dirty="0"/>
          </a:p>
        </p:txBody>
      </p:sp>
      <p:sp>
        <p:nvSpPr>
          <p:cNvPr id="4" name="TextBox 3"/>
          <p:cNvSpPr txBox="1"/>
          <p:nvPr/>
        </p:nvSpPr>
        <p:spPr>
          <a:xfrm>
            <a:off x="683568" y="1844824"/>
            <a:ext cx="8280920" cy="4524315"/>
          </a:xfrm>
          <a:prstGeom prst="rect">
            <a:avLst/>
          </a:prstGeom>
          <a:noFill/>
        </p:spPr>
        <p:txBody>
          <a:bodyPr wrap="square" rtlCol="0">
            <a:spAutoFit/>
          </a:bodyPr>
          <a:lstStyle/>
          <a:p>
            <a:r>
              <a:rPr lang="en-CA" b="1" dirty="0" smtClean="0"/>
              <a:t>Conclusion 24/27 – Prioritization of AIDC Implementation to Address LHDs</a:t>
            </a:r>
          </a:p>
          <a:p>
            <a:endParaRPr lang="en-CA" b="1" dirty="0"/>
          </a:p>
          <a:p>
            <a:r>
              <a:rPr lang="en-CA" b="1" dirty="0"/>
              <a:t> </a:t>
            </a:r>
            <a:r>
              <a:rPr lang="en-CA" b="1" dirty="0" smtClean="0"/>
              <a:t>    Considering that AIDC  is an important means of minimizing Large Height Deviations (LHD), Asia/Pacific States should support the expedition of AIDC through collaborative project at the following significant LHF interfaces areas:</a:t>
            </a:r>
          </a:p>
          <a:p>
            <a:pPr marL="342900" indent="-342900">
              <a:buAutoNum type="alphaLcParenR"/>
            </a:pPr>
            <a:r>
              <a:rPr lang="en-CA" b="1" dirty="0" smtClean="0"/>
              <a:t>Indonesia: between Jakarta and Chennai/Ujung Pandang/Brisbane/Melbourne FIRs;</a:t>
            </a:r>
          </a:p>
          <a:p>
            <a:pPr marL="342900" indent="-342900">
              <a:buAutoNum type="alphaLcParenR"/>
            </a:pPr>
            <a:r>
              <a:rPr lang="en-CA" b="1" dirty="0" smtClean="0"/>
              <a:t>India: between Chennai and Kuala Lumpur FIRs;</a:t>
            </a:r>
          </a:p>
          <a:p>
            <a:pPr marL="342900" indent="-342900">
              <a:buAutoNum type="alphaLcParenR"/>
            </a:pPr>
            <a:r>
              <a:rPr lang="en-CA" b="1" dirty="0" smtClean="0"/>
              <a:t>Philippines: between Manila and </a:t>
            </a:r>
            <a:r>
              <a:rPr lang="en-CA" b="1" dirty="0" err="1" smtClean="0"/>
              <a:t>Fukuka</a:t>
            </a:r>
            <a:r>
              <a:rPr lang="en-CA" b="1" dirty="0" smtClean="0"/>
              <a:t>/Taipei/Hong Kong/Ho Chi Minh/Singapore/Kota </a:t>
            </a:r>
            <a:r>
              <a:rPr lang="en-CA" b="1" dirty="0" err="1" smtClean="0"/>
              <a:t>Kinabalu</a:t>
            </a:r>
            <a:r>
              <a:rPr lang="en-CA" b="1" dirty="0" smtClean="0"/>
              <a:t>/Ujung Pandang FIRs; and </a:t>
            </a:r>
          </a:p>
          <a:p>
            <a:pPr marL="342900" indent="-342900">
              <a:buAutoNum type="alphaLcParenR"/>
            </a:pPr>
            <a:endParaRPr lang="en-CA" b="1" dirty="0" smtClean="0"/>
          </a:p>
          <a:p>
            <a:pPr marL="342900" indent="-342900">
              <a:buAutoNum type="alphaLcParenR"/>
            </a:pPr>
            <a:r>
              <a:rPr lang="en-CA" b="1" dirty="0" smtClean="0"/>
              <a:t> China: between </a:t>
            </a:r>
          </a:p>
          <a:p>
            <a:r>
              <a:rPr lang="en-CA" b="1" dirty="0"/>
              <a:t> </a:t>
            </a:r>
            <a:r>
              <a:rPr lang="en-CA" b="1" dirty="0" smtClean="0"/>
              <a:t>       -  Urumqi and Lahore FIRs; and </a:t>
            </a:r>
          </a:p>
          <a:p>
            <a:r>
              <a:rPr lang="en-CA" b="1" dirty="0"/>
              <a:t> </a:t>
            </a:r>
            <a:r>
              <a:rPr lang="en-CA" b="1" dirty="0" smtClean="0"/>
              <a:t>       -  Beijing and </a:t>
            </a:r>
            <a:r>
              <a:rPr lang="en-CA" b="1" dirty="0" err="1" smtClean="0"/>
              <a:t>Ulaan</a:t>
            </a:r>
            <a:r>
              <a:rPr lang="en-CA" b="1" dirty="0" smtClean="0"/>
              <a:t> </a:t>
            </a:r>
            <a:r>
              <a:rPr lang="en-CA" b="1" dirty="0" err="1" smtClean="0"/>
              <a:t>Baatar</a:t>
            </a:r>
            <a:r>
              <a:rPr lang="en-CA" b="1" dirty="0" smtClean="0"/>
              <a:t> FIRs. </a:t>
            </a:r>
            <a:endParaRPr lang="en-CA" b="1" dirty="0"/>
          </a:p>
          <a:p>
            <a:endParaRPr lang="en-CA" b="1" dirty="0" smtClean="0"/>
          </a:p>
          <a:p>
            <a:r>
              <a:rPr lang="en-CA" b="1" dirty="0" smtClean="0"/>
              <a:t> </a:t>
            </a:r>
            <a:endParaRPr lang="en-CA" b="1" dirty="0"/>
          </a:p>
        </p:txBody>
      </p:sp>
    </p:spTree>
    <p:extLst>
      <p:ext uri="{BB962C8B-B14F-4D97-AF65-F5344CB8AC3E}">
        <p14:creationId xmlns:p14="http://schemas.microsoft.com/office/powerpoint/2010/main" val="1766316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052736"/>
            <a:ext cx="6120680" cy="523220"/>
          </a:xfrm>
          <a:prstGeom prst="rect">
            <a:avLst/>
          </a:prstGeom>
          <a:noFill/>
        </p:spPr>
        <p:txBody>
          <a:bodyPr wrap="square" rtlCol="0">
            <a:spAutoFit/>
          </a:bodyPr>
          <a:lstStyle/>
          <a:p>
            <a:r>
              <a:rPr lang="en-CA" sz="2800" b="1" dirty="0" smtClean="0"/>
              <a:t>APANPIRG Conclusions on AIDCs</a:t>
            </a:r>
            <a:endParaRPr lang="en-CA" sz="2800" b="1" dirty="0"/>
          </a:p>
        </p:txBody>
      </p:sp>
      <p:sp>
        <p:nvSpPr>
          <p:cNvPr id="3" name="TextBox 2"/>
          <p:cNvSpPr txBox="1"/>
          <p:nvPr/>
        </p:nvSpPr>
        <p:spPr>
          <a:xfrm>
            <a:off x="755576" y="1700808"/>
            <a:ext cx="7920880" cy="4801314"/>
          </a:xfrm>
          <a:prstGeom prst="rect">
            <a:avLst/>
          </a:prstGeom>
          <a:noFill/>
        </p:spPr>
        <p:txBody>
          <a:bodyPr wrap="square" rtlCol="0">
            <a:spAutoFit/>
          </a:bodyPr>
          <a:lstStyle/>
          <a:p>
            <a:r>
              <a:rPr lang="en-US" sz="2400" b="1" dirty="0" smtClean="0"/>
              <a:t>Conclusion </a:t>
            </a:r>
            <a:r>
              <a:rPr lang="en-US" sz="2400" b="1" dirty="0"/>
              <a:t>APANPIRG 25/38 – Harmonization for AIDC Implementation	</a:t>
            </a:r>
            <a:endParaRPr lang="en-CA" sz="2400" b="1" dirty="0"/>
          </a:p>
          <a:p>
            <a:r>
              <a:rPr lang="en-US" sz="2400" b="1" dirty="0"/>
              <a:t> </a:t>
            </a:r>
            <a:endParaRPr lang="en-CA" sz="2400" b="1" dirty="0"/>
          </a:p>
          <a:p>
            <a:r>
              <a:rPr lang="en-US" sz="2400" b="1" dirty="0"/>
              <a:t>That, States/Administrations in the APAC Region be urged to share their implementation plans and experiences with concerned States for an expeditious AIDC implementation in a harmonized and timely manner.</a:t>
            </a:r>
            <a:endParaRPr lang="en-CA" sz="2400" b="1" dirty="0"/>
          </a:p>
          <a:p>
            <a:r>
              <a:rPr lang="en-US" sz="2400" b="1" dirty="0"/>
              <a:t> </a:t>
            </a:r>
            <a:endParaRPr lang="en-US" sz="2400" b="1" dirty="0" smtClean="0"/>
          </a:p>
          <a:p>
            <a:r>
              <a:rPr lang="en-US" sz="2400" b="1" dirty="0" smtClean="0"/>
              <a:t>Also APANPIRG made Decision 25/37 </a:t>
            </a:r>
            <a:r>
              <a:rPr lang="en-US" sz="2400" b="1" dirty="0"/>
              <a:t>– </a:t>
            </a:r>
            <a:r>
              <a:rPr lang="en-US" sz="2400" b="1" dirty="0" smtClean="0"/>
              <a:t>establishment of AIDC </a:t>
            </a:r>
            <a:r>
              <a:rPr lang="en-US" sz="2400" b="1" dirty="0"/>
              <a:t>Implementation Task </a:t>
            </a:r>
            <a:r>
              <a:rPr lang="en-US" sz="2400" b="1" dirty="0" smtClean="0"/>
              <a:t>Force focusing facilitation of AIDC Implementation in the </a:t>
            </a:r>
            <a:r>
              <a:rPr lang="en-US" sz="2400" b="1" dirty="0" err="1" smtClean="0"/>
              <a:t>BoB</a:t>
            </a:r>
            <a:r>
              <a:rPr lang="en-US" sz="2400" b="1" dirty="0" smtClean="0"/>
              <a:t> and </a:t>
            </a:r>
            <a:r>
              <a:rPr lang="en-US" sz="2400" b="1" dirty="0" err="1" smtClean="0"/>
              <a:t>ScS</a:t>
            </a:r>
            <a:r>
              <a:rPr lang="en-US" sz="2400" b="1" dirty="0" smtClean="0"/>
              <a:t> sub-regions. </a:t>
            </a:r>
            <a:endParaRPr lang="en-CA" sz="2400" b="1" dirty="0" smtClean="0"/>
          </a:p>
          <a:p>
            <a:endParaRPr lang="en-CA" sz="2400" b="1" dirty="0"/>
          </a:p>
          <a:p>
            <a:endParaRPr lang="en-CA" b="1" dirty="0"/>
          </a:p>
        </p:txBody>
      </p:sp>
    </p:spTree>
    <p:extLst>
      <p:ext uri="{BB962C8B-B14F-4D97-AF65-F5344CB8AC3E}">
        <p14:creationId xmlns:p14="http://schemas.microsoft.com/office/powerpoint/2010/main" val="3815455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5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OUTLINE</a:t>
            </a:r>
            <a:endParaRPr lang="en-CA" sz="3200" dirty="0"/>
          </a:p>
        </p:txBody>
      </p:sp>
      <p:sp>
        <p:nvSpPr>
          <p:cNvPr id="4" name="Content Placeholder 3"/>
          <p:cNvSpPr>
            <a:spLocks noGrp="1"/>
          </p:cNvSpPr>
          <p:nvPr>
            <p:ph sz="half" idx="2"/>
          </p:nvPr>
        </p:nvSpPr>
        <p:spPr>
          <a:xfrm>
            <a:off x="611560" y="2132857"/>
            <a:ext cx="7787208" cy="2808312"/>
          </a:xfrm>
        </p:spPr>
        <p:txBody>
          <a:bodyPr/>
          <a:lstStyle/>
          <a:p>
            <a:r>
              <a:rPr lang="en-CA" dirty="0" smtClean="0"/>
              <a:t> </a:t>
            </a:r>
            <a:r>
              <a:rPr lang="en-CA" sz="2800" dirty="0" smtClean="0"/>
              <a:t>RASMAG Review Effectiveness of  AIDC for LHDs</a:t>
            </a:r>
          </a:p>
          <a:p>
            <a:pPr marL="0" indent="0">
              <a:buNone/>
            </a:pPr>
            <a:r>
              <a:rPr lang="en-CA" sz="2800" dirty="0"/>
              <a:t>  </a:t>
            </a:r>
            <a:r>
              <a:rPr lang="en-CA" sz="2800" dirty="0" smtClean="0"/>
              <a:t>   use case </a:t>
            </a:r>
            <a:r>
              <a:rPr lang="en-CA" sz="2800" smtClean="0"/>
              <a:t>between Japan and ROK;</a:t>
            </a:r>
            <a:endParaRPr lang="en-CA" sz="2800" dirty="0" smtClean="0"/>
          </a:p>
          <a:p>
            <a:endParaRPr lang="en-CA" sz="2800" dirty="0"/>
          </a:p>
          <a:p>
            <a:r>
              <a:rPr lang="en-CA" sz="2800" dirty="0" smtClean="0"/>
              <a:t> APANPIRG Conclusions on AIDCs.</a:t>
            </a:r>
            <a:endParaRPr lang="en-CA" sz="2800" dirty="0"/>
          </a:p>
        </p:txBody>
      </p:sp>
      <p:sp>
        <p:nvSpPr>
          <p:cNvPr id="7" name="Date Placeholder 6"/>
          <p:cNvSpPr>
            <a:spLocks noGrp="1"/>
          </p:cNvSpPr>
          <p:nvPr>
            <p:ph type="dt" sz="half" idx="10"/>
          </p:nvPr>
        </p:nvSpPr>
        <p:spPr/>
        <p:txBody>
          <a:bodyPr/>
          <a:lstStyle/>
          <a:p>
            <a:r>
              <a:rPr lang="en-US" smtClean="0">
                <a:solidFill>
                  <a:prstClr val="white"/>
                </a:solidFill>
              </a:rPr>
              <a:t>28-31 October  2014</a:t>
            </a:r>
            <a:endParaRPr lang="en-CA" dirty="0">
              <a:solidFill>
                <a:prstClr val="white"/>
              </a:solidFill>
            </a:endParaRPr>
          </a:p>
        </p:txBody>
      </p:sp>
      <p:sp>
        <p:nvSpPr>
          <p:cNvPr id="8" name="Footer Placeholder 7"/>
          <p:cNvSpPr>
            <a:spLocks noGrp="1"/>
          </p:cNvSpPr>
          <p:nvPr>
            <p:ph type="ftr" sz="quarter" idx="11"/>
          </p:nvPr>
        </p:nvSpPr>
        <p:spPr/>
        <p:txBody>
          <a:bodyPr/>
          <a:lstStyle/>
          <a:p>
            <a:r>
              <a:rPr lang="en-CA" smtClean="0">
                <a:solidFill>
                  <a:prstClr val="white"/>
                </a:solidFill>
              </a:rPr>
              <a:t>SIP AIDC SEMINAR</a:t>
            </a:r>
            <a:endParaRPr lang="en-CA" dirty="0">
              <a:solidFill>
                <a:prstClr val="white"/>
              </a:solidFill>
            </a:endParaRPr>
          </a:p>
        </p:txBody>
      </p:sp>
      <p:sp>
        <p:nvSpPr>
          <p:cNvPr id="9" name="Slide Number Placeholder 8"/>
          <p:cNvSpPr>
            <a:spLocks noGrp="1"/>
          </p:cNvSpPr>
          <p:nvPr>
            <p:ph type="sldNum" sz="quarter" idx="12"/>
          </p:nvPr>
        </p:nvSpPr>
        <p:spPr/>
        <p:txBody>
          <a:bodyPr/>
          <a:lstStyle/>
          <a:p>
            <a:fld id="{3FF909EE-2C65-48BC-95E5-26F3591A45A6}" type="slidenum">
              <a:rPr lang="en-CA" smtClean="0">
                <a:solidFill>
                  <a:prstClr val="white"/>
                </a:solidFill>
              </a:rPr>
              <a:pPr/>
              <a:t>2</a:t>
            </a:fld>
            <a:endParaRPr lang="en-CA">
              <a:solidFill>
                <a:prstClr val="white"/>
              </a:solidFill>
            </a:endParaRPr>
          </a:p>
        </p:txBody>
      </p:sp>
    </p:spTree>
    <p:extLst>
      <p:ext uri="{BB962C8B-B14F-4D97-AF65-F5344CB8AC3E}">
        <p14:creationId xmlns:p14="http://schemas.microsoft.com/office/powerpoint/2010/main" val="132822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a:defRPr>
                <a:solidFill>
                  <a:schemeClr val="bg2"/>
                </a:solidFill>
                <a:latin typeface="Abadi MT Condensed Light" pitchFamily="34" charset="0"/>
              </a:defRPr>
            </a:lvl1pPr>
            <a:lvl2pPr marL="742950" indent="-285750">
              <a:defRPr>
                <a:solidFill>
                  <a:schemeClr val="bg2"/>
                </a:solidFill>
                <a:latin typeface="Abadi MT Condensed Light" pitchFamily="34" charset="0"/>
              </a:defRPr>
            </a:lvl2pPr>
            <a:lvl3pPr marL="1143000" indent="-228600">
              <a:defRPr>
                <a:solidFill>
                  <a:schemeClr val="bg2"/>
                </a:solidFill>
                <a:latin typeface="Abadi MT Condensed Light" pitchFamily="34" charset="0"/>
              </a:defRPr>
            </a:lvl3pPr>
            <a:lvl4pPr marL="1600200" indent="-228600">
              <a:defRPr>
                <a:solidFill>
                  <a:schemeClr val="bg2"/>
                </a:solidFill>
                <a:latin typeface="Abadi MT Condensed Light" pitchFamily="34" charset="0"/>
              </a:defRPr>
            </a:lvl4pPr>
            <a:lvl5pPr marL="2057400" indent="-228600">
              <a:defRPr>
                <a:solidFill>
                  <a:schemeClr val="bg2"/>
                </a:solidFill>
                <a:latin typeface="Abadi MT Condensed Light" pitchFamily="34" charset="0"/>
              </a:defRPr>
            </a:lvl5pPr>
            <a:lvl6pPr marL="2514600" indent="-228600" algn="ctr" eaLnBrk="0" fontAlgn="base" hangingPunct="0">
              <a:spcBef>
                <a:spcPct val="0"/>
              </a:spcBef>
              <a:spcAft>
                <a:spcPct val="0"/>
              </a:spcAft>
              <a:defRPr>
                <a:solidFill>
                  <a:schemeClr val="bg2"/>
                </a:solidFill>
                <a:latin typeface="Abadi MT Condensed Light" pitchFamily="34" charset="0"/>
              </a:defRPr>
            </a:lvl6pPr>
            <a:lvl7pPr marL="2971800" indent="-228600" algn="ctr" eaLnBrk="0" fontAlgn="base" hangingPunct="0">
              <a:spcBef>
                <a:spcPct val="0"/>
              </a:spcBef>
              <a:spcAft>
                <a:spcPct val="0"/>
              </a:spcAft>
              <a:defRPr>
                <a:solidFill>
                  <a:schemeClr val="bg2"/>
                </a:solidFill>
                <a:latin typeface="Abadi MT Condensed Light" pitchFamily="34" charset="0"/>
              </a:defRPr>
            </a:lvl7pPr>
            <a:lvl8pPr marL="3429000" indent="-228600" algn="ctr" eaLnBrk="0" fontAlgn="base" hangingPunct="0">
              <a:spcBef>
                <a:spcPct val="0"/>
              </a:spcBef>
              <a:spcAft>
                <a:spcPct val="0"/>
              </a:spcAft>
              <a:defRPr>
                <a:solidFill>
                  <a:schemeClr val="bg2"/>
                </a:solidFill>
                <a:latin typeface="Abadi MT Condensed Light" pitchFamily="34" charset="0"/>
              </a:defRPr>
            </a:lvl8pPr>
            <a:lvl9pPr marL="3886200" indent="-228600" algn="ctr" eaLnBrk="0" fontAlgn="base" hangingPunct="0">
              <a:spcBef>
                <a:spcPct val="0"/>
              </a:spcBef>
              <a:spcAft>
                <a:spcPct val="0"/>
              </a:spcAft>
              <a:defRPr>
                <a:solidFill>
                  <a:schemeClr val="bg2"/>
                </a:solidFill>
                <a:latin typeface="Abadi MT Condensed Light" pitchFamily="34" charset="0"/>
              </a:defRPr>
            </a:lvl9pPr>
          </a:lstStyle>
          <a:p>
            <a:fld id="{981BB128-FA64-4547-B29B-D312149552E6}" type="slidenum">
              <a:rPr lang="en-US" altLang="en-US" smtClean="0">
                <a:solidFill>
                  <a:schemeClr val="tx1"/>
                </a:solidFill>
                <a:latin typeface="Times New Roman" pitchFamily="18" charset="0"/>
              </a:rPr>
              <a:pPr/>
              <a:t>3</a:t>
            </a:fld>
            <a:endParaRPr lang="en-US" altLang="en-US" smtClean="0">
              <a:solidFill>
                <a:schemeClr val="tx1"/>
              </a:solidFill>
              <a:latin typeface="Times New Roman" pitchFamily="18" charset="0"/>
            </a:endParaRPr>
          </a:p>
        </p:txBody>
      </p:sp>
      <p:sp>
        <p:nvSpPr>
          <p:cNvPr id="4099" name="Rectangle 2"/>
          <p:cNvSpPr>
            <a:spLocks noGrp="1" noChangeArrowheads="1"/>
          </p:cNvSpPr>
          <p:nvPr>
            <p:ph type="title"/>
          </p:nvPr>
        </p:nvSpPr>
        <p:spPr/>
        <p:txBody>
          <a:bodyPr/>
          <a:lstStyle/>
          <a:p>
            <a:r>
              <a:rPr lang="en-US" altLang="en-US" smtClean="0"/>
              <a:t>RASMAG</a:t>
            </a:r>
          </a:p>
        </p:txBody>
      </p:sp>
      <p:sp>
        <p:nvSpPr>
          <p:cNvPr id="983043" name="Rectangle 3"/>
          <p:cNvSpPr>
            <a:spLocks noGrp="1" noChangeArrowheads="1"/>
          </p:cNvSpPr>
          <p:nvPr>
            <p:ph idx="1"/>
          </p:nvPr>
        </p:nvSpPr>
        <p:spPr>
          <a:xfrm>
            <a:off x="823913" y="1743075"/>
            <a:ext cx="7656512" cy="4810125"/>
          </a:xfrm>
        </p:spPr>
        <p:txBody>
          <a:bodyPr/>
          <a:lstStyle/>
          <a:p>
            <a:pPr marL="609600" indent="-609600">
              <a:lnSpc>
                <a:spcPct val="110000"/>
              </a:lnSpc>
              <a:buFont typeface="Monotype Sorts" pitchFamily="2" charset="2"/>
              <a:buNone/>
              <a:defRPr/>
            </a:pPr>
            <a:r>
              <a:rPr lang="en-US" sz="2400" dirty="0" smtClean="0"/>
              <a:t>	</a:t>
            </a:r>
            <a:r>
              <a:rPr lang="en-US" sz="2400" b="1" dirty="0" smtClean="0"/>
              <a:t>Many RVSM Large Height Deviations (LHDs) are being reported to RASMAG. (2009)</a:t>
            </a:r>
          </a:p>
          <a:p>
            <a:pPr marL="609600" indent="-609600">
              <a:lnSpc>
                <a:spcPct val="110000"/>
              </a:lnSpc>
              <a:buFont typeface="Monotype Sorts" pitchFamily="2" charset="2"/>
              <a:buNone/>
              <a:defRPr/>
            </a:pPr>
            <a:endParaRPr lang="en-US" sz="2400" dirty="0" smtClean="0"/>
          </a:p>
          <a:p>
            <a:pPr marL="609600" indent="-609600">
              <a:lnSpc>
                <a:spcPct val="110000"/>
              </a:lnSpc>
              <a:buFont typeface="Monotype Sorts" pitchFamily="2" charset="2"/>
              <a:buNone/>
              <a:defRPr/>
            </a:pPr>
            <a:r>
              <a:rPr lang="en-US" sz="2400" dirty="0" smtClean="0"/>
              <a:t>	LHD – Any vertical deviation of 90m/300ft or more from the flight level expected to be occupied by the flight.</a:t>
            </a:r>
          </a:p>
          <a:p>
            <a:pPr marL="609600" indent="-609600">
              <a:lnSpc>
                <a:spcPct val="110000"/>
              </a:lnSpc>
              <a:buFont typeface="Monotype Sorts" pitchFamily="2" charset="2"/>
              <a:buNone/>
              <a:defRPr/>
            </a:pPr>
            <a:endParaRPr lang="en-US" sz="2400" dirty="0" smtClean="0"/>
          </a:p>
          <a:p>
            <a:pPr marL="609600" indent="-609600">
              <a:lnSpc>
                <a:spcPct val="110000"/>
              </a:lnSpc>
              <a:buFont typeface="Monotype Sorts" pitchFamily="2" charset="2"/>
              <a:buNone/>
              <a:defRPr/>
            </a:pPr>
            <a:r>
              <a:rPr lang="en-US" sz="2400" dirty="0" smtClean="0"/>
              <a:t>	</a:t>
            </a:r>
            <a:r>
              <a:rPr lang="en-US" sz="2400" b="1" dirty="0" smtClean="0"/>
              <a:t>The use of AIDC has long been advocated by RASMAG as a way of reducing ATC unit to ATC unit coordination errors.</a:t>
            </a:r>
          </a:p>
        </p:txBody>
      </p:sp>
    </p:spTree>
    <p:extLst>
      <p:ext uri="{BB962C8B-B14F-4D97-AF65-F5344CB8AC3E}">
        <p14:creationId xmlns:p14="http://schemas.microsoft.com/office/powerpoint/2010/main" val="82012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a:solidFill>
                  <a:schemeClr val="bg2"/>
                </a:solidFill>
                <a:latin typeface="Abadi MT Condensed Light" pitchFamily="34" charset="0"/>
              </a:defRPr>
            </a:lvl1pPr>
            <a:lvl2pPr marL="742950" indent="-285750">
              <a:defRPr>
                <a:solidFill>
                  <a:schemeClr val="bg2"/>
                </a:solidFill>
                <a:latin typeface="Abadi MT Condensed Light" pitchFamily="34" charset="0"/>
              </a:defRPr>
            </a:lvl2pPr>
            <a:lvl3pPr marL="1143000" indent="-228600">
              <a:defRPr>
                <a:solidFill>
                  <a:schemeClr val="bg2"/>
                </a:solidFill>
                <a:latin typeface="Abadi MT Condensed Light" pitchFamily="34" charset="0"/>
              </a:defRPr>
            </a:lvl3pPr>
            <a:lvl4pPr marL="1600200" indent="-228600">
              <a:defRPr>
                <a:solidFill>
                  <a:schemeClr val="bg2"/>
                </a:solidFill>
                <a:latin typeface="Abadi MT Condensed Light" pitchFamily="34" charset="0"/>
              </a:defRPr>
            </a:lvl4pPr>
            <a:lvl5pPr marL="2057400" indent="-228600">
              <a:defRPr>
                <a:solidFill>
                  <a:schemeClr val="bg2"/>
                </a:solidFill>
                <a:latin typeface="Abadi MT Condensed Light" pitchFamily="34" charset="0"/>
              </a:defRPr>
            </a:lvl5pPr>
            <a:lvl6pPr marL="2514600" indent="-228600" algn="ctr" eaLnBrk="0" fontAlgn="base" hangingPunct="0">
              <a:spcBef>
                <a:spcPct val="0"/>
              </a:spcBef>
              <a:spcAft>
                <a:spcPct val="0"/>
              </a:spcAft>
              <a:defRPr>
                <a:solidFill>
                  <a:schemeClr val="bg2"/>
                </a:solidFill>
                <a:latin typeface="Abadi MT Condensed Light" pitchFamily="34" charset="0"/>
              </a:defRPr>
            </a:lvl6pPr>
            <a:lvl7pPr marL="2971800" indent="-228600" algn="ctr" eaLnBrk="0" fontAlgn="base" hangingPunct="0">
              <a:spcBef>
                <a:spcPct val="0"/>
              </a:spcBef>
              <a:spcAft>
                <a:spcPct val="0"/>
              </a:spcAft>
              <a:defRPr>
                <a:solidFill>
                  <a:schemeClr val="bg2"/>
                </a:solidFill>
                <a:latin typeface="Abadi MT Condensed Light" pitchFamily="34" charset="0"/>
              </a:defRPr>
            </a:lvl7pPr>
            <a:lvl8pPr marL="3429000" indent="-228600" algn="ctr" eaLnBrk="0" fontAlgn="base" hangingPunct="0">
              <a:spcBef>
                <a:spcPct val="0"/>
              </a:spcBef>
              <a:spcAft>
                <a:spcPct val="0"/>
              </a:spcAft>
              <a:defRPr>
                <a:solidFill>
                  <a:schemeClr val="bg2"/>
                </a:solidFill>
                <a:latin typeface="Abadi MT Condensed Light" pitchFamily="34" charset="0"/>
              </a:defRPr>
            </a:lvl8pPr>
            <a:lvl9pPr marL="3886200" indent="-228600" algn="ctr" eaLnBrk="0" fontAlgn="base" hangingPunct="0">
              <a:spcBef>
                <a:spcPct val="0"/>
              </a:spcBef>
              <a:spcAft>
                <a:spcPct val="0"/>
              </a:spcAft>
              <a:defRPr>
                <a:solidFill>
                  <a:schemeClr val="bg2"/>
                </a:solidFill>
                <a:latin typeface="Abadi MT Condensed Light" pitchFamily="34" charset="0"/>
              </a:defRPr>
            </a:lvl9pPr>
          </a:lstStyle>
          <a:p>
            <a:fld id="{D96857CD-C986-47EE-845D-90B34F552755}" type="slidenum">
              <a:rPr lang="en-US" altLang="en-US" smtClean="0">
                <a:solidFill>
                  <a:schemeClr val="tx1"/>
                </a:solidFill>
                <a:latin typeface="Times New Roman" pitchFamily="18" charset="0"/>
              </a:rPr>
              <a:pPr/>
              <a:t>4</a:t>
            </a:fld>
            <a:endParaRPr lang="en-US" altLang="en-US" smtClean="0">
              <a:solidFill>
                <a:schemeClr val="tx1"/>
              </a:solidFill>
              <a:latin typeface="Times New Roman" pitchFamily="18" charset="0"/>
            </a:endParaRPr>
          </a:p>
        </p:txBody>
      </p:sp>
      <p:sp>
        <p:nvSpPr>
          <p:cNvPr id="5123" name="Rectangle 2"/>
          <p:cNvSpPr>
            <a:spLocks noGrp="1" noChangeArrowheads="1"/>
          </p:cNvSpPr>
          <p:nvPr>
            <p:ph type="title"/>
          </p:nvPr>
        </p:nvSpPr>
        <p:spPr>
          <a:xfrm>
            <a:off x="228600" y="908720"/>
            <a:ext cx="8915400" cy="1143000"/>
          </a:xfrm>
        </p:spPr>
        <p:txBody>
          <a:bodyPr/>
          <a:lstStyle/>
          <a:p>
            <a:r>
              <a:rPr lang="en-US" altLang="ja-JP" dirty="0" smtClean="0">
                <a:ea typeface="ＭＳ Ｐゴシック" pitchFamily="34" charset="-128"/>
              </a:rPr>
              <a:t>AIDC Implementation</a:t>
            </a:r>
            <a:r>
              <a:rPr lang="en-US" altLang="ja-JP" sz="2800" i="1" dirty="0" smtClean="0">
                <a:ea typeface="ＭＳ Ｐゴシック" pitchFamily="34" charset="-128"/>
              </a:rPr>
              <a:t/>
            </a:r>
            <a:br>
              <a:rPr lang="en-US" altLang="ja-JP" sz="2800" i="1" dirty="0" smtClean="0">
                <a:ea typeface="ＭＳ Ｐゴシック" pitchFamily="34" charset="-128"/>
              </a:rPr>
            </a:br>
            <a:endParaRPr lang="en-US" altLang="en-US" sz="2800" i="1" dirty="0" smtClean="0"/>
          </a:p>
        </p:txBody>
      </p:sp>
      <p:sp>
        <p:nvSpPr>
          <p:cNvPr id="978947" name="Rectangle 3"/>
          <p:cNvSpPr>
            <a:spLocks noGrp="1" noChangeArrowheads="1"/>
          </p:cNvSpPr>
          <p:nvPr>
            <p:ph idx="1"/>
          </p:nvPr>
        </p:nvSpPr>
        <p:spPr>
          <a:xfrm>
            <a:off x="823913" y="1743075"/>
            <a:ext cx="7656512" cy="4134197"/>
          </a:xfrm>
        </p:spPr>
        <p:txBody>
          <a:bodyPr/>
          <a:lstStyle/>
          <a:p>
            <a:pPr>
              <a:lnSpc>
                <a:spcPct val="110000"/>
              </a:lnSpc>
              <a:buFont typeface="Monotype Sorts" pitchFamily="2" charset="2"/>
              <a:buNone/>
              <a:defRPr/>
            </a:pPr>
            <a:r>
              <a:rPr lang="en-US" altLang="ja-JP" sz="2800" i="1" dirty="0" smtClean="0">
                <a:ea typeface="ＭＳ Ｐゴシック" pitchFamily="34" charset="-128"/>
              </a:rPr>
              <a:t>	</a:t>
            </a:r>
            <a:r>
              <a:rPr lang="en-NZ" b="1" dirty="0" smtClean="0"/>
              <a:t>AIDC has been implemented among the area control centres (ACCs) of Japan and the Republic of Korea since 15 June 2009.  RASMAG reviewed the effect on the occurrence of Large Height Deviations (LHDs) before and after the implementation of AIDC.</a:t>
            </a:r>
            <a:r>
              <a:rPr lang="en-US" dirty="0" smtClean="0"/>
              <a:t> </a:t>
            </a:r>
          </a:p>
        </p:txBody>
      </p:sp>
    </p:spTree>
    <p:extLst>
      <p:ext uri="{BB962C8B-B14F-4D97-AF65-F5344CB8AC3E}">
        <p14:creationId xmlns:p14="http://schemas.microsoft.com/office/powerpoint/2010/main" val="320332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143000"/>
          </a:xfrm>
        </p:spPr>
        <p:txBody>
          <a:bodyPr/>
          <a:lstStyle/>
          <a:p>
            <a:r>
              <a:rPr lang="en-CA" dirty="0" smtClean="0"/>
              <a:t>RASMAG REVIEW</a:t>
            </a:r>
            <a:endParaRPr lang="en-CA" dirty="0"/>
          </a:p>
        </p:txBody>
      </p:sp>
      <p:sp>
        <p:nvSpPr>
          <p:cNvPr id="4" name="Content Placeholder 3"/>
          <p:cNvSpPr>
            <a:spLocks noGrp="1"/>
          </p:cNvSpPr>
          <p:nvPr>
            <p:ph sz="half" idx="2"/>
          </p:nvPr>
        </p:nvSpPr>
        <p:spPr>
          <a:xfrm>
            <a:off x="899592" y="2492896"/>
            <a:ext cx="7427168" cy="2664296"/>
          </a:xfrm>
        </p:spPr>
        <p:txBody>
          <a:bodyPr/>
          <a:lstStyle/>
          <a:p>
            <a:r>
              <a:rPr lang="en-CA" dirty="0" smtClean="0"/>
              <a:t> </a:t>
            </a:r>
            <a:r>
              <a:rPr lang="en-CA" sz="2800" b="1" dirty="0" smtClean="0"/>
              <a:t>Japan and the United States (Regional Monitoring Agency – RMA responsible for ROK) conducted analyses on occurrences of HF caused by ATC-to-ATC  Transfer errors.</a:t>
            </a:r>
            <a:endParaRPr lang="en-CA" sz="2800" b="1" dirty="0"/>
          </a:p>
        </p:txBody>
      </p:sp>
      <p:sp>
        <p:nvSpPr>
          <p:cNvPr id="7" name="Date Placeholder 6"/>
          <p:cNvSpPr>
            <a:spLocks noGrp="1"/>
          </p:cNvSpPr>
          <p:nvPr>
            <p:ph type="dt" sz="half" idx="10"/>
          </p:nvPr>
        </p:nvSpPr>
        <p:spPr/>
        <p:txBody>
          <a:bodyPr/>
          <a:lstStyle/>
          <a:p>
            <a:r>
              <a:rPr lang="en-US" smtClean="0">
                <a:solidFill>
                  <a:prstClr val="white"/>
                </a:solidFill>
              </a:rPr>
              <a:t>28-31 October  2014</a:t>
            </a:r>
            <a:endParaRPr lang="en-CA" dirty="0">
              <a:solidFill>
                <a:prstClr val="white"/>
              </a:solidFill>
            </a:endParaRPr>
          </a:p>
        </p:txBody>
      </p:sp>
      <p:sp>
        <p:nvSpPr>
          <p:cNvPr id="8" name="Footer Placeholder 7"/>
          <p:cNvSpPr>
            <a:spLocks noGrp="1"/>
          </p:cNvSpPr>
          <p:nvPr>
            <p:ph type="ftr" sz="quarter" idx="11"/>
          </p:nvPr>
        </p:nvSpPr>
        <p:spPr/>
        <p:txBody>
          <a:bodyPr/>
          <a:lstStyle/>
          <a:p>
            <a:r>
              <a:rPr lang="en-CA" smtClean="0">
                <a:solidFill>
                  <a:prstClr val="white"/>
                </a:solidFill>
              </a:rPr>
              <a:t>SIP AIDC SEMINAR</a:t>
            </a:r>
            <a:endParaRPr lang="en-CA" dirty="0">
              <a:solidFill>
                <a:prstClr val="white"/>
              </a:solidFill>
            </a:endParaRPr>
          </a:p>
        </p:txBody>
      </p:sp>
      <p:sp>
        <p:nvSpPr>
          <p:cNvPr id="9" name="Slide Number Placeholder 8"/>
          <p:cNvSpPr>
            <a:spLocks noGrp="1"/>
          </p:cNvSpPr>
          <p:nvPr>
            <p:ph type="sldNum" sz="quarter" idx="12"/>
          </p:nvPr>
        </p:nvSpPr>
        <p:spPr/>
        <p:txBody>
          <a:bodyPr/>
          <a:lstStyle/>
          <a:p>
            <a:fld id="{3FF909EE-2C65-48BC-95E5-26F3591A45A6}" type="slidenum">
              <a:rPr lang="en-CA" smtClean="0">
                <a:solidFill>
                  <a:prstClr val="white"/>
                </a:solidFill>
              </a:rPr>
              <a:pPr/>
              <a:t>5</a:t>
            </a:fld>
            <a:endParaRPr lang="en-CA">
              <a:solidFill>
                <a:prstClr val="white"/>
              </a:solidFill>
            </a:endParaRPr>
          </a:p>
        </p:txBody>
      </p:sp>
    </p:spTree>
    <p:extLst>
      <p:ext uri="{BB962C8B-B14F-4D97-AF65-F5344CB8AC3E}">
        <p14:creationId xmlns:p14="http://schemas.microsoft.com/office/powerpoint/2010/main" val="173120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a:defRPr>
                <a:solidFill>
                  <a:schemeClr val="bg2"/>
                </a:solidFill>
                <a:latin typeface="Abadi MT Condensed Light" pitchFamily="34" charset="0"/>
              </a:defRPr>
            </a:lvl1pPr>
            <a:lvl2pPr marL="742950" indent="-285750">
              <a:defRPr>
                <a:solidFill>
                  <a:schemeClr val="bg2"/>
                </a:solidFill>
                <a:latin typeface="Abadi MT Condensed Light" pitchFamily="34" charset="0"/>
              </a:defRPr>
            </a:lvl2pPr>
            <a:lvl3pPr marL="1143000" indent="-228600">
              <a:defRPr>
                <a:solidFill>
                  <a:schemeClr val="bg2"/>
                </a:solidFill>
                <a:latin typeface="Abadi MT Condensed Light" pitchFamily="34" charset="0"/>
              </a:defRPr>
            </a:lvl3pPr>
            <a:lvl4pPr marL="1600200" indent="-228600">
              <a:defRPr>
                <a:solidFill>
                  <a:schemeClr val="bg2"/>
                </a:solidFill>
                <a:latin typeface="Abadi MT Condensed Light" pitchFamily="34" charset="0"/>
              </a:defRPr>
            </a:lvl4pPr>
            <a:lvl5pPr marL="2057400" indent="-228600">
              <a:defRPr>
                <a:solidFill>
                  <a:schemeClr val="bg2"/>
                </a:solidFill>
                <a:latin typeface="Abadi MT Condensed Light" pitchFamily="34" charset="0"/>
              </a:defRPr>
            </a:lvl5pPr>
            <a:lvl6pPr marL="2514600" indent="-228600" algn="ctr" eaLnBrk="0" fontAlgn="base" hangingPunct="0">
              <a:spcBef>
                <a:spcPct val="0"/>
              </a:spcBef>
              <a:spcAft>
                <a:spcPct val="0"/>
              </a:spcAft>
              <a:defRPr>
                <a:solidFill>
                  <a:schemeClr val="bg2"/>
                </a:solidFill>
                <a:latin typeface="Abadi MT Condensed Light" pitchFamily="34" charset="0"/>
              </a:defRPr>
            </a:lvl6pPr>
            <a:lvl7pPr marL="2971800" indent="-228600" algn="ctr" eaLnBrk="0" fontAlgn="base" hangingPunct="0">
              <a:spcBef>
                <a:spcPct val="0"/>
              </a:spcBef>
              <a:spcAft>
                <a:spcPct val="0"/>
              </a:spcAft>
              <a:defRPr>
                <a:solidFill>
                  <a:schemeClr val="bg2"/>
                </a:solidFill>
                <a:latin typeface="Abadi MT Condensed Light" pitchFamily="34" charset="0"/>
              </a:defRPr>
            </a:lvl7pPr>
            <a:lvl8pPr marL="3429000" indent="-228600" algn="ctr" eaLnBrk="0" fontAlgn="base" hangingPunct="0">
              <a:spcBef>
                <a:spcPct val="0"/>
              </a:spcBef>
              <a:spcAft>
                <a:spcPct val="0"/>
              </a:spcAft>
              <a:defRPr>
                <a:solidFill>
                  <a:schemeClr val="bg2"/>
                </a:solidFill>
                <a:latin typeface="Abadi MT Condensed Light" pitchFamily="34" charset="0"/>
              </a:defRPr>
            </a:lvl8pPr>
            <a:lvl9pPr marL="3886200" indent="-228600" algn="ctr" eaLnBrk="0" fontAlgn="base" hangingPunct="0">
              <a:spcBef>
                <a:spcPct val="0"/>
              </a:spcBef>
              <a:spcAft>
                <a:spcPct val="0"/>
              </a:spcAft>
              <a:defRPr>
                <a:solidFill>
                  <a:schemeClr val="bg2"/>
                </a:solidFill>
                <a:latin typeface="Abadi MT Condensed Light" pitchFamily="34" charset="0"/>
              </a:defRPr>
            </a:lvl9pPr>
          </a:lstStyle>
          <a:p>
            <a:fld id="{4DF0E7EC-570D-425A-936F-C15A2C62CD29}" type="slidenum">
              <a:rPr lang="en-US" altLang="en-US" smtClean="0">
                <a:solidFill>
                  <a:schemeClr val="tx1"/>
                </a:solidFill>
                <a:latin typeface="Times New Roman" pitchFamily="18" charset="0"/>
              </a:rPr>
              <a:pPr/>
              <a:t>6</a:t>
            </a:fld>
            <a:endParaRPr lang="en-US" altLang="en-US" smtClean="0">
              <a:solidFill>
                <a:schemeClr val="tx1"/>
              </a:solidFill>
              <a:latin typeface="Times New Roman" pitchFamily="18" charset="0"/>
            </a:endParaRPr>
          </a:p>
        </p:txBody>
      </p:sp>
      <p:sp>
        <p:nvSpPr>
          <p:cNvPr id="7171" name="Rectangle 2"/>
          <p:cNvSpPr>
            <a:spLocks noGrp="1" noChangeArrowheads="1"/>
          </p:cNvSpPr>
          <p:nvPr>
            <p:ph type="title"/>
          </p:nvPr>
        </p:nvSpPr>
        <p:spPr/>
        <p:txBody>
          <a:bodyPr/>
          <a:lstStyle/>
          <a:p>
            <a:r>
              <a:rPr lang="en-US" altLang="en-US" smtClean="0"/>
              <a:t>Analysis on B576</a:t>
            </a:r>
          </a:p>
        </p:txBody>
      </p:sp>
      <p:sp>
        <p:nvSpPr>
          <p:cNvPr id="982019" name="Rectangle 3"/>
          <p:cNvSpPr>
            <a:spLocks noGrp="1" noChangeArrowheads="1"/>
          </p:cNvSpPr>
          <p:nvPr>
            <p:ph idx="1"/>
          </p:nvPr>
        </p:nvSpPr>
        <p:spPr>
          <a:xfrm>
            <a:off x="457200" y="1772816"/>
            <a:ext cx="8229600" cy="3816424"/>
          </a:xfrm>
        </p:spPr>
        <p:txBody>
          <a:bodyPr/>
          <a:lstStyle/>
          <a:p>
            <a:pPr>
              <a:buFont typeface="Monotype Sorts" pitchFamily="2" charset="2"/>
              <a:buNone/>
              <a:defRPr/>
            </a:pPr>
            <a:r>
              <a:rPr lang="en-US" dirty="0" smtClean="0"/>
              <a:t>	Japan and the United States focused on ATS route B576 (shown on map next slide)</a:t>
            </a:r>
            <a:br>
              <a:rPr lang="en-US" dirty="0" smtClean="0"/>
            </a:br>
            <a:endParaRPr lang="en-US" dirty="0" smtClean="0"/>
          </a:p>
          <a:p>
            <a:pPr>
              <a:buFont typeface="Monotype Sorts" pitchFamily="2" charset="2"/>
              <a:buNone/>
              <a:defRPr/>
            </a:pPr>
            <a:r>
              <a:rPr lang="en-US" dirty="0" smtClean="0"/>
              <a:t>	B576 – bidirectional and 228 aircraft movement per day  at that time.</a:t>
            </a:r>
          </a:p>
        </p:txBody>
      </p:sp>
    </p:spTree>
    <p:extLst>
      <p:ext uri="{BB962C8B-B14F-4D97-AF65-F5344CB8AC3E}">
        <p14:creationId xmlns:p14="http://schemas.microsoft.com/office/powerpoint/2010/main" val="257890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a:defRPr>
                <a:solidFill>
                  <a:schemeClr val="bg2"/>
                </a:solidFill>
                <a:latin typeface="Abadi MT Condensed Light" pitchFamily="34" charset="0"/>
              </a:defRPr>
            </a:lvl1pPr>
            <a:lvl2pPr marL="742950" indent="-285750">
              <a:defRPr>
                <a:solidFill>
                  <a:schemeClr val="bg2"/>
                </a:solidFill>
                <a:latin typeface="Abadi MT Condensed Light" pitchFamily="34" charset="0"/>
              </a:defRPr>
            </a:lvl2pPr>
            <a:lvl3pPr marL="1143000" indent="-228600">
              <a:defRPr>
                <a:solidFill>
                  <a:schemeClr val="bg2"/>
                </a:solidFill>
                <a:latin typeface="Abadi MT Condensed Light" pitchFamily="34" charset="0"/>
              </a:defRPr>
            </a:lvl3pPr>
            <a:lvl4pPr marL="1600200" indent="-228600">
              <a:defRPr>
                <a:solidFill>
                  <a:schemeClr val="bg2"/>
                </a:solidFill>
                <a:latin typeface="Abadi MT Condensed Light" pitchFamily="34" charset="0"/>
              </a:defRPr>
            </a:lvl4pPr>
            <a:lvl5pPr marL="2057400" indent="-228600">
              <a:defRPr>
                <a:solidFill>
                  <a:schemeClr val="bg2"/>
                </a:solidFill>
                <a:latin typeface="Abadi MT Condensed Light" pitchFamily="34" charset="0"/>
              </a:defRPr>
            </a:lvl5pPr>
            <a:lvl6pPr marL="2514600" indent="-228600" algn="ctr" eaLnBrk="0" fontAlgn="base" hangingPunct="0">
              <a:spcBef>
                <a:spcPct val="0"/>
              </a:spcBef>
              <a:spcAft>
                <a:spcPct val="0"/>
              </a:spcAft>
              <a:defRPr>
                <a:solidFill>
                  <a:schemeClr val="bg2"/>
                </a:solidFill>
                <a:latin typeface="Abadi MT Condensed Light" pitchFamily="34" charset="0"/>
              </a:defRPr>
            </a:lvl6pPr>
            <a:lvl7pPr marL="2971800" indent="-228600" algn="ctr" eaLnBrk="0" fontAlgn="base" hangingPunct="0">
              <a:spcBef>
                <a:spcPct val="0"/>
              </a:spcBef>
              <a:spcAft>
                <a:spcPct val="0"/>
              </a:spcAft>
              <a:defRPr>
                <a:solidFill>
                  <a:schemeClr val="bg2"/>
                </a:solidFill>
                <a:latin typeface="Abadi MT Condensed Light" pitchFamily="34" charset="0"/>
              </a:defRPr>
            </a:lvl7pPr>
            <a:lvl8pPr marL="3429000" indent="-228600" algn="ctr" eaLnBrk="0" fontAlgn="base" hangingPunct="0">
              <a:spcBef>
                <a:spcPct val="0"/>
              </a:spcBef>
              <a:spcAft>
                <a:spcPct val="0"/>
              </a:spcAft>
              <a:defRPr>
                <a:solidFill>
                  <a:schemeClr val="bg2"/>
                </a:solidFill>
                <a:latin typeface="Abadi MT Condensed Light" pitchFamily="34" charset="0"/>
              </a:defRPr>
            </a:lvl8pPr>
            <a:lvl9pPr marL="3886200" indent="-228600" algn="ctr" eaLnBrk="0" fontAlgn="base" hangingPunct="0">
              <a:spcBef>
                <a:spcPct val="0"/>
              </a:spcBef>
              <a:spcAft>
                <a:spcPct val="0"/>
              </a:spcAft>
              <a:defRPr>
                <a:solidFill>
                  <a:schemeClr val="bg2"/>
                </a:solidFill>
                <a:latin typeface="Abadi MT Condensed Light" pitchFamily="34" charset="0"/>
              </a:defRPr>
            </a:lvl9pPr>
          </a:lstStyle>
          <a:p>
            <a:fld id="{4D1D1FD8-DA23-470E-AE19-162058D67FA1}" type="slidenum">
              <a:rPr lang="en-US" altLang="en-US" smtClean="0">
                <a:solidFill>
                  <a:schemeClr val="tx1"/>
                </a:solidFill>
                <a:latin typeface="Times New Roman" pitchFamily="18" charset="0"/>
              </a:rPr>
              <a:pPr/>
              <a:t>7</a:t>
            </a:fld>
            <a:endParaRPr lang="en-US" altLang="en-US" smtClean="0">
              <a:solidFill>
                <a:schemeClr val="tx1"/>
              </a:solidFill>
              <a:latin typeface="Times New Roman" pitchFamily="18" charset="0"/>
            </a:endParaRPr>
          </a:p>
        </p:txBody>
      </p:sp>
      <p:pic>
        <p:nvPicPr>
          <p:cNvPr id="8195" name="Picture 6" descr="CWP_ASIA_080829_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18" y="908719"/>
            <a:ext cx="8373770" cy="539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Line 10"/>
          <p:cNvSpPr>
            <a:spLocks noChangeShapeType="1"/>
          </p:cNvSpPr>
          <p:nvPr/>
        </p:nvSpPr>
        <p:spPr bwMode="auto">
          <a:xfrm flipH="1">
            <a:off x="6705600" y="1371600"/>
            <a:ext cx="152400" cy="533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endParaRPr lang="en-US"/>
          </a:p>
        </p:txBody>
      </p:sp>
      <p:sp>
        <p:nvSpPr>
          <p:cNvPr id="8197" name="Line 11"/>
          <p:cNvSpPr>
            <a:spLocks noChangeShapeType="1"/>
          </p:cNvSpPr>
          <p:nvPr/>
        </p:nvSpPr>
        <p:spPr bwMode="auto">
          <a:xfrm flipH="1">
            <a:off x="3276600" y="2590800"/>
            <a:ext cx="381000" cy="4572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8" name="Line 12"/>
          <p:cNvSpPr>
            <a:spLocks noChangeShapeType="1"/>
          </p:cNvSpPr>
          <p:nvPr/>
        </p:nvSpPr>
        <p:spPr bwMode="auto">
          <a:xfrm flipH="1">
            <a:off x="3657600" y="1752600"/>
            <a:ext cx="152400" cy="838200"/>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199" name="Text Box 13"/>
          <p:cNvSpPr txBox="1">
            <a:spLocks noChangeArrowheads="1"/>
          </p:cNvSpPr>
          <p:nvPr/>
        </p:nvSpPr>
        <p:spPr bwMode="auto">
          <a:xfrm>
            <a:off x="3657600" y="2209800"/>
            <a:ext cx="838200" cy="2286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tIns="9144" rIns="18288" bIns="9144"/>
          <a:lstStyle>
            <a:lvl1pPr>
              <a:defRPr>
                <a:solidFill>
                  <a:schemeClr val="bg2"/>
                </a:solidFill>
                <a:latin typeface="Abadi MT Condensed Light" pitchFamily="34" charset="0"/>
              </a:defRPr>
            </a:lvl1pPr>
            <a:lvl2pPr marL="742950" indent="-285750">
              <a:defRPr>
                <a:solidFill>
                  <a:schemeClr val="bg2"/>
                </a:solidFill>
                <a:latin typeface="Abadi MT Condensed Light" pitchFamily="34" charset="0"/>
              </a:defRPr>
            </a:lvl2pPr>
            <a:lvl3pPr marL="1143000" indent="-228600">
              <a:defRPr>
                <a:solidFill>
                  <a:schemeClr val="bg2"/>
                </a:solidFill>
                <a:latin typeface="Abadi MT Condensed Light" pitchFamily="34" charset="0"/>
              </a:defRPr>
            </a:lvl3pPr>
            <a:lvl4pPr marL="1600200" indent="-228600">
              <a:defRPr>
                <a:solidFill>
                  <a:schemeClr val="bg2"/>
                </a:solidFill>
                <a:latin typeface="Abadi MT Condensed Light" pitchFamily="34" charset="0"/>
              </a:defRPr>
            </a:lvl4pPr>
            <a:lvl5pPr marL="2057400" indent="-228600">
              <a:defRPr>
                <a:solidFill>
                  <a:schemeClr val="bg2"/>
                </a:solidFill>
                <a:latin typeface="Abadi MT Condensed Light" pitchFamily="34" charset="0"/>
              </a:defRPr>
            </a:lvl5pPr>
            <a:lvl6pPr marL="2514600" indent="-228600" algn="ctr" eaLnBrk="0" fontAlgn="base" hangingPunct="0">
              <a:spcBef>
                <a:spcPct val="0"/>
              </a:spcBef>
              <a:spcAft>
                <a:spcPct val="0"/>
              </a:spcAft>
              <a:defRPr>
                <a:solidFill>
                  <a:schemeClr val="bg2"/>
                </a:solidFill>
                <a:latin typeface="Abadi MT Condensed Light" pitchFamily="34" charset="0"/>
              </a:defRPr>
            </a:lvl6pPr>
            <a:lvl7pPr marL="2971800" indent="-228600" algn="ctr" eaLnBrk="0" fontAlgn="base" hangingPunct="0">
              <a:spcBef>
                <a:spcPct val="0"/>
              </a:spcBef>
              <a:spcAft>
                <a:spcPct val="0"/>
              </a:spcAft>
              <a:defRPr>
                <a:solidFill>
                  <a:schemeClr val="bg2"/>
                </a:solidFill>
                <a:latin typeface="Abadi MT Condensed Light" pitchFamily="34" charset="0"/>
              </a:defRPr>
            </a:lvl7pPr>
            <a:lvl8pPr marL="3429000" indent="-228600" algn="ctr" eaLnBrk="0" fontAlgn="base" hangingPunct="0">
              <a:spcBef>
                <a:spcPct val="0"/>
              </a:spcBef>
              <a:spcAft>
                <a:spcPct val="0"/>
              </a:spcAft>
              <a:defRPr>
                <a:solidFill>
                  <a:schemeClr val="bg2"/>
                </a:solidFill>
                <a:latin typeface="Abadi MT Condensed Light" pitchFamily="34" charset="0"/>
              </a:defRPr>
            </a:lvl8pPr>
            <a:lvl9pPr marL="3886200" indent="-228600" algn="ctr" eaLnBrk="0" fontAlgn="base" hangingPunct="0">
              <a:spcBef>
                <a:spcPct val="0"/>
              </a:spcBef>
              <a:spcAft>
                <a:spcPct val="0"/>
              </a:spcAft>
              <a:defRPr>
                <a:solidFill>
                  <a:schemeClr val="bg2"/>
                </a:solidFill>
                <a:latin typeface="Abadi MT Condensed Light" pitchFamily="34" charset="0"/>
              </a:defRPr>
            </a:lvl9pPr>
          </a:lstStyle>
          <a:p>
            <a:pPr algn="l">
              <a:spcAft>
                <a:spcPts val="1000"/>
              </a:spcAft>
            </a:pPr>
            <a:r>
              <a:rPr lang="en-US" altLang="ja-JP" sz="2000" b="1">
                <a:solidFill>
                  <a:srgbClr val="000000"/>
                </a:solidFill>
                <a:latin typeface="Arial" charset="0"/>
                <a:ea typeface="ＭＳ Ｐゴシック" pitchFamily="34" charset="-128"/>
              </a:rPr>
              <a:t>B576</a:t>
            </a:r>
            <a:endParaRPr lang="en-US" altLang="en-US" sz="2000"/>
          </a:p>
        </p:txBody>
      </p:sp>
      <p:sp>
        <p:nvSpPr>
          <p:cNvPr id="8200" name="Line 17"/>
          <p:cNvSpPr>
            <a:spLocks noChangeShapeType="1"/>
          </p:cNvSpPr>
          <p:nvPr/>
        </p:nvSpPr>
        <p:spPr bwMode="auto">
          <a:xfrm>
            <a:off x="3517900" y="1524000"/>
            <a:ext cx="0" cy="167640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endParaRPr lang="en-US"/>
          </a:p>
        </p:txBody>
      </p:sp>
      <p:sp>
        <p:nvSpPr>
          <p:cNvPr id="8201" name="Line 19"/>
          <p:cNvSpPr>
            <a:spLocks noChangeShapeType="1"/>
          </p:cNvSpPr>
          <p:nvPr/>
        </p:nvSpPr>
        <p:spPr bwMode="auto">
          <a:xfrm>
            <a:off x="3505200" y="2438400"/>
            <a:ext cx="304800" cy="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endParaRPr lang="en-US"/>
          </a:p>
        </p:txBody>
      </p:sp>
    </p:spTree>
    <p:extLst>
      <p:ext uri="{BB962C8B-B14F-4D97-AF65-F5344CB8AC3E}">
        <p14:creationId xmlns:p14="http://schemas.microsoft.com/office/powerpoint/2010/main" val="149681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a:defRPr>
                <a:solidFill>
                  <a:schemeClr val="bg2"/>
                </a:solidFill>
                <a:latin typeface="Abadi MT Condensed Light" pitchFamily="34" charset="0"/>
              </a:defRPr>
            </a:lvl1pPr>
            <a:lvl2pPr marL="742950" indent="-285750">
              <a:defRPr>
                <a:solidFill>
                  <a:schemeClr val="bg2"/>
                </a:solidFill>
                <a:latin typeface="Abadi MT Condensed Light" pitchFamily="34" charset="0"/>
              </a:defRPr>
            </a:lvl2pPr>
            <a:lvl3pPr marL="1143000" indent="-228600">
              <a:defRPr>
                <a:solidFill>
                  <a:schemeClr val="bg2"/>
                </a:solidFill>
                <a:latin typeface="Abadi MT Condensed Light" pitchFamily="34" charset="0"/>
              </a:defRPr>
            </a:lvl3pPr>
            <a:lvl4pPr marL="1600200" indent="-228600">
              <a:defRPr>
                <a:solidFill>
                  <a:schemeClr val="bg2"/>
                </a:solidFill>
                <a:latin typeface="Abadi MT Condensed Light" pitchFamily="34" charset="0"/>
              </a:defRPr>
            </a:lvl4pPr>
            <a:lvl5pPr marL="2057400" indent="-228600">
              <a:defRPr>
                <a:solidFill>
                  <a:schemeClr val="bg2"/>
                </a:solidFill>
                <a:latin typeface="Abadi MT Condensed Light" pitchFamily="34" charset="0"/>
              </a:defRPr>
            </a:lvl5pPr>
            <a:lvl6pPr marL="2514600" indent="-228600" algn="ctr" eaLnBrk="0" fontAlgn="base" hangingPunct="0">
              <a:spcBef>
                <a:spcPct val="0"/>
              </a:spcBef>
              <a:spcAft>
                <a:spcPct val="0"/>
              </a:spcAft>
              <a:defRPr>
                <a:solidFill>
                  <a:schemeClr val="bg2"/>
                </a:solidFill>
                <a:latin typeface="Abadi MT Condensed Light" pitchFamily="34" charset="0"/>
              </a:defRPr>
            </a:lvl6pPr>
            <a:lvl7pPr marL="2971800" indent="-228600" algn="ctr" eaLnBrk="0" fontAlgn="base" hangingPunct="0">
              <a:spcBef>
                <a:spcPct val="0"/>
              </a:spcBef>
              <a:spcAft>
                <a:spcPct val="0"/>
              </a:spcAft>
              <a:defRPr>
                <a:solidFill>
                  <a:schemeClr val="bg2"/>
                </a:solidFill>
                <a:latin typeface="Abadi MT Condensed Light" pitchFamily="34" charset="0"/>
              </a:defRPr>
            </a:lvl7pPr>
            <a:lvl8pPr marL="3429000" indent="-228600" algn="ctr" eaLnBrk="0" fontAlgn="base" hangingPunct="0">
              <a:spcBef>
                <a:spcPct val="0"/>
              </a:spcBef>
              <a:spcAft>
                <a:spcPct val="0"/>
              </a:spcAft>
              <a:defRPr>
                <a:solidFill>
                  <a:schemeClr val="bg2"/>
                </a:solidFill>
                <a:latin typeface="Abadi MT Condensed Light" pitchFamily="34" charset="0"/>
              </a:defRPr>
            </a:lvl8pPr>
            <a:lvl9pPr marL="3886200" indent="-228600" algn="ctr" eaLnBrk="0" fontAlgn="base" hangingPunct="0">
              <a:spcBef>
                <a:spcPct val="0"/>
              </a:spcBef>
              <a:spcAft>
                <a:spcPct val="0"/>
              </a:spcAft>
              <a:defRPr>
                <a:solidFill>
                  <a:schemeClr val="bg2"/>
                </a:solidFill>
                <a:latin typeface="Abadi MT Condensed Light" pitchFamily="34" charset="0"/>
              </a:defRPr>
            </a:lvl9pPr>
          </a:lstStyle>
          <a:p>
            <a:fld id="{C01AA73A-1A9D-4806-AF9F-61B48C15DD2C}" type="slidenum">
              <a:rPr lang="en-US" altLang="en-US" smtClean="0">
                <a:solidFill>
                  <a:schemeClr val="tx1"/>
                </a:solidFill>
                <a:latin typeface="Times New Roman" pitchFamily="18" charset="0"/>
              </a:rPr>
              <a:pPr/>
              <a:t>8</a:t>
            </a:fld>
            <a:endParaRPr lang="en-US" altLang="en-US" smtClean="0">
              <a:solidFill>
                <a:schemeClr val="tx1"/>
              </a:solidFill>
              <a:latin typeface="Times New Roman" pitchFamily="18" charset="0"/>
            </a:endParaRPr>
          </a:p>
        </p:txBody>
      </p:sp>
      <p:sp>
        <p:nvSpPr>
          <p:cNvPr id="9219" name="Rectangle 2"/>
          <p:cNvSpPr>
            <a:spLocks noGrp="1" noChangeArrowheads="1"/>
          </p:cNvSpPr>
          <p:nvPr>
            <p:ph type="title"/>
          </p:nvPr>
        </p:nvSpPr>
        <p:spPr/>
        <p:txBody>
          <a:bodyPr/>
          <a:lstStyle/>
          <a:p>
            <a:r>
              <a:rPr lang="en-US" altLang="en-US" sz="3600" smtClean="0"/>
              <a:t>Summary of LHD Occurrences and Duration</a:t>
            </a:r>
          </a:p>
        </p:txBody>
      </p:sp>
      <p:sp>
        <p:nvSpPr>
          <p:cNvPr id="984067" name="Rectangle 3"/>
          <p:cNvSpPr>
            <a:spLocks noGrp="1" noChangeArrowheads="1"/>
          </p:cNvSpPr>
          <p:nvPr>
            <p:ph idx="1"/>
          </p:nvPr>
        </p:nvSpPr>
        <p:spPr>
          <a:xfrm>
            <a:off x="467544" y="2636912"/>
            <a:ext cx="8229600" cy="3528392"/>
          </a:xfrm>
        </p:spPr>
        <p:txBody>
          <a:bodyPr/>
          <a:lstStyle/>
          <a:p>
            <a:pPr>
              <a:buFont typeface="Monotype Sorts" pitchFamily="2" charset="2"/>
              <a:buNone/>
              <a:defRPr/>
            </a:pPr>
            <a:r>
              <a:rPr lang="en-US" dirty="0" smtClean="0"/>
              <a:t>	A total of 26 LHD events - from 1 August 2008 to 31 May 2010.</a:t>
            </a:r>
          </a:p>
          <a:p>
            <a:pPr>
              <a:buFont typeface="Monotype Sorts" pitchFamily="2" charset="2"/>
              <a:buNone/>
              <a:defRPr/>
            </a:pPr>
            <a:endParaRPr lang="en-US" dirty="0" smtClean="0"/>
          </a:p>
          <a:p>
            <a:pPr>
              <a:buFont typeface="Monotype Sorts" pitchFamily="2" charset="2"/>
              <a:buNone/>
              <a:defRPr/>
            </a:pPr>
            <a:r>
              <a:rPr lang="en-US" dirty="0" smtClean="0"/>
              <a:t>	Table (next slide) shows the summary of occurrences in terms of numbers and duration. </a:t>
            </a:r>
          </a:p>
        </p:txBody>
      </p:sp>
    </p:spTree>
    <p:extLst>
      <p:ext uri="{BB962C8B-B14F-4D97-AF65-F5344CB8AC3E}">
        <p14:creationId xmlns:p14="http://schemas.microsoft.com/office/powerpoint/2010/main" val="152557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noFill/>
        </p:spPr>
        <p:txBody>
          <a:bodyPr/>
          <a:lstStyle>
            <a:lvl1pPr>
              <a:defRPr>
                <a:solidFill>
                  <a:schemeClr val="bg2"/>
                </a:solidFill>
                <a:latin typeface="Abadi MT Condensed Light" pitchFamily="34" charset="0"/>
              </a:defRPr>
            </a:lvl1pPr>
            <a:lvl2pPr marL="742950" indent="-285750">
              <a:defRPr>
                <a:solidFill>
                  <a:schemeClr val="bg2"/>
                </a:solidFill>
                <a:latin typeface="Abadi MT Condensed Light" pitchFamily="34" charset="0"/>
              </a:defRPr>
            </a:lvl2pPr>
            <a:lvl3pPr marL="1143000" indent="-228600">
              <a:defRPr>
                <a:solidFill>
                  <a:schemeClr val="bg2"/>
                </a:solidFill>
                <a:latin typeface="Abadi MT Condensed Light" pitchFamily="34" charset="0"/>
              </a:defRPr>
            </a:lvl3pPr>
            <a:lvl4pPr marL="1600200" indent="-228600">
              <a:defRPr>
                <a:solidFill>
                  <a:schemeClr val="bg2"/>
                </a:solidFill>
                <a:latin typeface="Abadi MT Condensed Light" pitchFamily="34" charset="0"/>
              </a:defRPr>
            </a:lvl4pPr>
            <a:lvl5pPr marL="2057400" indent="-228600">
              <a:defRPr>
                <a:solidFill>
                  <a:schemeClr val="bg2"/>
                </a:solidFill>
                <a:latin typeface="Abadi MT Condensed Light" pitchFamily="34" charset="0"/>
              </a:defRPr>
            </a:lvl5pPr>
            <a:lvl6pPr marL="2514600" indent="-228600" algn="ctr" eaLnBrk="0" fontAlgn="base" hangingPunct="0">
              <a:spcBef>
                <a:spcPct val="0"/>
              </a:spcBef>
              <a:spcAft>
                <a:spcPct val="0"/>
              </a:spcAft>
              <a:defRPr>
                <a:solidFill>
                  <a:schemeClr val="bg2"/>
                </a:solidFill>
                <a:latin typeface="Abadi MT Condensed Light" pitchFamily="34" charset="0"/>
              </a:defRPr>
            </a:lvl6pPr>
            <a:lvl7pPr marL="2971800" indent="-228600" algn="ctr" eaLnBrk="0" fontAlgn="base" hangingPunct="0">
              <a:spcBef>
                <a:spcPct val="0"/>
              </a:spcBef>
              <a:spcAft>
                <a:spcPct val="0"/>
              </a:spcAft>
              <a:defRPr>
                <a:solidFill>
                  <a:schemeClr val="bg2"/>
                </a:solidFill>
                <a:latin typeface="Abadi MT Condensed Light" pitchFamily="34" charset="0"/>
              </a:defRPr>
            </a:lvl7pPr>
            <a:lvl8pPr marL="3429000" indent="-228600" algn="ctr" eaLnBrk="0" fontAlgn="base" hangingPunct="0">
              <a:spcBef>
                <a:spcPct val="0"/>
              </a:spcBef>
              <a:spcAft>
                <a:spcPct val="0"/>
              </a:spcAft>
              <a:defRPr>
                <a:solidFill>
                  <a:schemeClr val="bg2"/>
                </a:solidFill>
                <a:latin typeface="Abadi MT Condensed Light" pitchFamily="34" charset="0"/>
              </a:defRPr>
            </a:lvl8pPr>
            <a:lvl9pPr marL="3886200" indent="-228600" algn="ctr" eaLnBrk="0" fontAlgn="base" hangingPunct="0">
              <a:spcBef>
                <a:spcPct val="0"/>
              </a:spcBef>
              <a:spcAft>
                <a:spcPct val="0"/>
              </a:spcAft>
              <a:defRPr>
                <a:solidFill>
                  <a:schemeClr val="bg2"/>
                </a:solidFill>
                <a:latin typeface="Abadi MT Condensed Light" pitchFamily="34" charset="0"/>
              </a:defRPr>
            </a:lvl9pPr>
          </a:lstStyle>
          <a:p>
            <a:fld id="{D50AD2EE-7DC3-42E3-B44C-EFBA5FADD7D8}" type="slidenum">
              <a:rPr lang="en-US" altLang="en-US" smtClean="0">
                <a:solidFill>
                  <a:schemeClr val="tx1"/>
                </a:solidFill>
                <a:latin typeface="Times New Roman" pitchFamily="18" charset="0"/>
              </a:rPr>
              <a:pPr/>
              <a:t>9</a:t>
            </a:fld>
            <a:endParaRPr lang="en-US" altLang="en-US" smtClean="0">
              <a:solidFill>
                <a:schemeClr val="tx1"/>
              </a:solidFill>
              <a:latin typeface="Times New Roman" pitchFamily="18" charset="0"/>
            </a:endParaRPr>
          </a:p>
        </p:txBody>
      </p:sp>
      <p:pic>
        <p:nvPicPr>
          <p:cNvPr id="112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3726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9044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D33510B0B1A4293B0C61CBAE997F1" ma:contentTypeVersion="5" ma:contentTypeDescription="Create a new document." ma:contentTypeScope="" ma:versionID="85e61697bd23b80e8194f9ad22a43be3">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2b0c29a6-a2e0-472b-bfb4-397922b0132f">5-Presentations</Category>
    <Type_x0020_Name xmlns="2b0c29a6-a2e0-472b-bfb4-397922b0132f">2014 SIP-AIDC</Type_x0020_Name>
    <Presenter xmlns="2b0c29a6-a2e0-472b-bfb4-397922b0132f">Secretariat</Presenter>
    <Update_x0020_Date xmlns="2b0c29a6-a2e0-472b-bfb4-397922b0132f">28 Oct. 2014</Update_x0020_Date>
    <Number xmlns="2b0c29a6-a2e0-472b-bfb4-397922b0132f">SP/04</Number>
  </documentManagement>
</p:properties>
</file>

<file path=customXml/itemProps1.xml><?xml version="1.0" encoding="utf-8"?>
<ds:datastoreItem xmlns:ds="http://schemas.openxmlformats.org/officeDocument/2006/customXml" ds:itemID="{1CCFAC60-B7BE-459B-8F5F-46B8A7F7DFBB}"/>
</file>

<file path=customXml/itemProps2.xml><?xml version="1.0" encoding="utf-8"?>
<ds:datastoreItem xmlns:ds="http://schemas.openxmlformats.org/officeDocument/2006/customXml" ds:itemID="{E0420A07-94AF-48CB-B66A-B32E8846CB42}"/>
</file>

<file path=customXml/itemProps3.xml><?xml version="1.0" encoding="utf-8"?>
<ds:datastoreItem xmlns:ds="http://schemas.openxmlformats.org/officeDocument/2006/customXml" ds:itemID="{4B485FC5-4910-4CD3-92FC-F931A557437F}"/>
</file>

<file path=docProps/app.xml><?xml version="1.0" encoding="utf-8"?>
<Properties xmlns="http://schemas.openxmlformats.org/officeDocument/2006/extended-properties" xmlns:vt="http://schemas.openxmlformats.org/officeDocument/2006/docPropsVTypes">
  <Template/>
  <TotalTime>192</TotalTime>
  <Words>454</Words>
  <Application>Microsoft Office PowerPoint</Application>
  <PresentationFormat>On-screen Show (4:3)</PresentationFormat>
  <Paragraphs>149</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3_Office Theme</vt:lpstr>
      <vt:lpstr>PowerPoint Presentation</vt:lpstr>
      <vt:lpstr>OUTLINE</vt:lpstr>
      <vt:lpstr>RASMAG</vt:lpstr>
      <vt:lpstr>AIDC Implementation </vt:lpstr>
      <vt:lpstr>RASMAG REVIEW</vt:lpstr>
      <vt:lpstr>Analysis on B576</vt:lpstr>
      <vt:lpstr>PowerPoint Presentation</vt:lpstr>
      <vt:lpstr>Summary of LHD Occurrences and Duration</vt:lpstr>
      <vt:lpstr>PowerPoint Presentation</vt:lpstr>
      <vt:lpstr>Findings</vt:lpstr>
      <vt:lpstr>PowerPoint Presentation</vt:lpstr>
      <vt:lpstr>Conclusions</vt:lpstr>
      <vt:lpstr>PowerPoint Presentation</vt:lpstr>
      <vt:lpstr>PowerPoint Presentation</vt:lpstr>
      <vt:lpstr>PowerPoint Presentation</vt:lpstr>
      <vt:lpstr>PowerPoint Presentation</vt:lpstr>
    </vt:vector>
  </TitlesOfParts>
  <Company>I.A.C.O.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RASMAG Study on the Effect of AIDC and APANPIRG Conclusions</dc:title>
  <dc:creator>De Leon, Gustavo</dc:creator>
  <cp:lastModifiedBy>Li, Peng</cp:lastModifiedBy>
  <cp:revision>28</cp:revision>
  <dcterms:created xsi:type="dcterms:W3CDTF">2014-10-10T19:21:21Z</dcterms:created>
  <dcterms:modified xsi:type="dcterms:W3CDTF">2014-10-28T08:29:30Z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0x0101004AED33510B0B1A4293B0C61CBAE997F1</vt:lpwstr>
  </property>
</Properties>
</file>